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3E7FF"/>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85609FC-B70B-43C7-A7E4-6E26DEB4C05E}" type="datetimeFigureOut">
              <a:rPr lang="en-IN" smtClean="0"/>
              <a:t>02-03-2026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2153187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609FC-B70B-43C7-A7E4-6E26DEB4C05E}" type="datetimeFigureOut">
              <a:rPr lang="en-IN" smtClean="0"/>
              <a:t>02-03-2026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2301632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609FC-B70B-43C7-A7E4-6E26DEB4C05E}" type="datetimeFigureOut">
              <a:rPr lang="en-IN" smtClean="0"/>
              <a:t>02-03-2026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2904355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609FC-B70B-43C7-A7E4-6E26DEB4C05E}" type="datetimeFigureOut">
              <a:rPr lang="en-IN" smtClean="0"/>
              <a:t>02-03-2026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2390723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5609FC-B70B-43C7-A7E4-6E26DEB4C05E}" type="datetimeFigureOut">
              <a:rPr lang="en-IN" smtClean="0"/>
              <a:t>02-03-2026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1422760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85609FC-B70B-43C7-A7E4-6E26DEB4C05E}" type="datetimeFigureOut">
              <a:rPr lang="en-IN" smtClean="0"/>
              <a:t>02-03-2026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3189221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85609FC-B70B-43C7-A7E4-6E26DEB4C05E}" type="datetimeFigureOut">
              <a:rPr lang="en-IN" smtClean="0"/>
              <a:t>02-03-2026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482573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85609FC-B70B-43C7-A7E4-6E26DEB4C05E}" type="datetimeFigureOut">
              <a:rPr lang="en-IN" smtClean="0"/>
              <a:t>02-03-2026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2908150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5609FC-B70B-43C7-A7E4-6E26DEB4C05E}" type="datetimeFigureOut">
              <a:rPr lang="en-IN" smtClean="0"/>
              <a:t>02-03-2026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3588535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85609FC-B70B-43C7-A7E4-6E26DEB4C05E}" type="datetimeFigureOut">
              <a:rPr lang="en-IN" smtClean="0"/>
              <a:t>02-03-2026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4287706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85609FC-B70B-43C7-A7E4-6E26DEB4C05E}" type="datetimeFigureOut">
              <a:rPr lang="en-IN" smtClean="0"/>
              <a:t>02-03-2026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5134E0D-7A2A-4CD7-ACB8-5FF58554C1AD}" type="slidenum">
              <a:rPr lang="en-IN" smtClean="0"/>
              <a:t>‹#›</a:t>
            </a:fld>
            <a:endParaRPr lang="en-IN"/>
          </a:p>
        </p:txBody>
      </p:sp>
    </p:spTree>
    <p:extLst>
      <p:ext uri="{BB962C8B-B14F-4D97-AF65-F5344CB8AC3E}">
        <p14:creationId xmlns:p14="http://schemas.microsoft.com/office/powerpoint/2010/main" val="1222140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5609FC-B70B-43C7-A7E4-6E26DEB4C05E}" type="datetimeFigureOut">
              <a:rPr lang="en-IN" smtClean="0"/>
              <a:t>02-03-2026</a:t>
            </a:fld>
            <a:endParaRPr lang="en-IN"/>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134E0D-7A2A-4CD7-ACB8-5FF58554C1AD}" type="slidenum">
              <a:rPr lang="en-IN" smtClean="0"/>
              <a:t>‹#›</a:t>
            </a:fld>
            <a:endParaRPr lang="en-IN"/>
          </a:p>
        </p:txBody>
      </p:sp>
    </p:spTree>
    <p:extLst>
      <p:ext uri="{BB962C8B-B14F-4D97-AF65-F5344CB8AC3E}">
        <p14:creationId xmlns:p14="http://schemas.microsoft.com/office/powerpoint/2010/main" val="34556414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0E6402E-9FCE-5ADB-BD0B-0F31B250FE72}"/>
              </a:ext>
            </a:extLst>
          </p:cNvPr>
          <p:cNvSpPr/>
          <p:nvPr/>
        </p:nvSpPr>
        <p:spPr>
          <a:xfrm>
            <a:off x="-4" y="1679985"/>
            <a:ext cx="9144004" cy="2439955"/>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00" dirty="0"/>
          </a:p>
        </p:txBody>
      </p:sp>
      <p:sp>
        <p:nvSpPr>
          <p:cNvPr id="3" name="TextBox 2">
            <a:extLst>
              <a:ext uri="{FF2B5EF4-FFF2-40B4-BE49-F238E27FC236}">
                <a16:creationId xmlns:a16="http://schemas.microsoft.com/office/drawing/2014/main" id="{29BD857C-CDCB-260E-9EEA-CE2DB350C398}"/>
              </a:ext>
            </a:extLst>
          </p:cNvPr>
          <p:cNvSpPr txBox="1"/>
          <p:nvPr/>
        </p:nvSpPr>
        <p:spPr>
          <a:xfrm>
            <a:off x="0" y="876892"/>
            <a:ext cx="9144000" cy="400110"/>
          </a:xfrm>
          <a:prstGeom prst="rect">
            <a:avLst/>
          </a:prstGeom>
          <a:noFill/>
        </p:spPr>
        <p:txBody>
          <a:bodyPr wrap="square" rtlCol="0">
            <a:spAutoFit/>
          </a:bodyPr>
          <a:lstStyle/>
          <a:p>
            <a:pPr algn="ctr"/>
            <a:r>
              <a:rPr lang="en-IN" sz="2000" b="1" dirty="0">
                <a:latin typeface="Arial Narrow" panose="020B0606020202030204" pitchFamily="34" charset="0"/>
                <a:cs typeface="Arial" panose="020B0604020202020204" pitchFamily="34" charset="0"/>
              </a:rPr>
              <a:t>SPARC Project Title:</a:t>
            </a:r>
          </a:p>
        </p:txBody>
      </p:sp>
      <p:sp>
        <p:nvSpPr>
          <p:cNvPr id="4" name="TextBox 3">
            <a:extLst>
              <a:ext uri="{FF2B5EF4-FFF2-40B4-BE49-F238E27FC236}">
                <a16:creationId xmlns:a16="http://schemas.microsoft.com/office/drawing/2014/main" id="{BE738692-D83C-36EC-0C4D-20246090A184}"/>
              </a:ext>
            </a:extLst>
          </p:cNvPr>
          <p:cNvSpPr txBox="1"/>
          <p:nvPr/>
        </p:nvSpPr>
        <p:spPr>
          <a:xfrm>
            <a:off x="-4" y="3429000"/>
            <a:ext cx="9144000" cy="523220"/>
          </a:xfrm>
          <a:prstGeom prst="rect">
            <a:avLst/>
          </a:prstGeom>
          <a:noFill/>
        </p:spPr>
        <p:txBody>
          <a:bodyPr wrap="square" rtlCol="0">
            <a:spAutoFit/>
          </a:bodyPr>
          <a:lstStyle/>
          <a:p>
            <a:pPr algn="ctr"/>
            <a:r>
              <a:rPr lang="en-IN" sz="1400" b="1" u="sng" dirty="0">
                <a:solidFill>
                  <a:schemeClr val="bg1"/>
                </a:solidFill>
                <a:latin typeface="Arial" panose="020B0604020202020204" pitchFamily="34" charset="0"/>
                <a:cs typeface="Arial" panose="020B0604020202020204" pitchFamily="34" charset="0"/>
              </a:rPr>
              <a:t>Name of the PI </a:t>
            </a:r>
            <a:r>
              <a:rPr lang="en-IN" sz="1400" b="1" i="1" baseline="30000" dirty="0">
                <a:solidFill>
                  <a:schemeClr val="bg1"/>
                </a:solidFill>
                <a:latin typeface="Arial" panose="020B0604020202020204" pitchFamily="34" charset="0"/>
                <a:cs typeface="Arial" panose="020B0604020202020204" pitchFamily="34" charset="0"/>
              </a:rPr>
              <a:t>a</a:t>
            </a:r>
            <a:r>
              <a:rPr lang="en-IN" sz="1400" b="1" dirty="0">
                <a:solidFill>
                  <a:schemeClr val="bg1"/>
                </a:solidFill>
                <a:latin typeface="Arial" panose="020B0604020202020204" pitchFamily="34" charset="0"/>
                <a:cs typeface="Arial" panose="020B0604020202020204" pitchFamily="34" charset="0"/>
              </a:rPr>
              <a:t>, Name of the Co-PI </a:t>
            </a:r>
            <a:r>
              <a:rPr lang="en-IN" sz="1400" b="1" i="1" baseline="30000" dirty="0">
                <a:solidFill>
                  <a:schemeClr val="bg1"/>
                </a:solidFill>
                <a:latin typeface="Arial" panose="020B0604020202020204" pitchFamily="34" charset="0"/>
                <a:cs typeface="Arial" panose="020B0604020202020204" pitchFamily="34" charset="0"/>
              </a:rPr>
              <a:t>b</a:t>
            </a:r>
            <a:r>
              <a:rPr lang="en-IN" sz="1400" b="1" dirty="0">
                <a:solidFill>
                  <a:schemeClr val="bg1"/>
                </a:solidFill>
                <a:latin typeface="Arial" panose="020B0604020202020204" pitchFamily="34" charset="0"/>
                <a:cs typeface="Arial" panose="020B0604020202020204" pitchFamily="34" charset="0"/>
              </a:rPr>
              <a:t>, and Name of the Co-PI </a:t>
            </a:r>
            <a:r>
              <a:rPr lang="en-IN" sz="1400" b="1" i="1" baseline="30000" dirty="0">
                <a:solidFill>
                  <a:schemeClr val="bg1"/>
                </a:solidFill>
                <a:latin typeface="Arial" panose="020B0604020202020204" pitchFamily="34" charset="0"/>
                <a:cs typeface="Arial" panose="020B0604020202020204" pitchFamily="34" charset="0"/>
              </a:rPr>
              <a:t>c</a:t>
            </a:r>
            <a:br>
              <a:rPr lang="en-IN" sz="1400" b="1" i="1" baseline="30000" dirty="0">
                <a:solidFill>
                  <a:schemeClr val="bg1"/>
                </a:solidFill>
                <a:latin typeface="Arial" panose="020B0604020202020204" pitchFamily="34" charset="0"/>
                <a:cs typeface="Arial" panose="020B0604020202020204" pitchFamily="34" charset="0"/>
              </a:rPr>
            </a:br>
            <a:r>
              <a:rPr lang="en-IN" sz="1400" dirty="0">
                <a:solidFill>
                  <a:schemeClr val="bg1"/>
                </a:solidFill>
                <a:latin typeface="Arial" panose="020B0604020202020204" pitchFamily="34" charset="0"/>
                <a:cs typeface="Arial" panose="020B0604020202020204" pitchFamily="34" charset="0"/>
              </a:rPr>
              <a:t>(underline the presenter name)</a:t>
            </a:r>
            <a:endParaRPr lang="en-IN" sz="1400" baseline="30000"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791A9237-7EC2-5DA0-50C5-5C93A5DC77B8}"/>
              </a:ext>
            </a:extLst>
          </p:cNvPr>
          <p:cNvSpPr txBox="1"/>
          <p:nvPr/>
        </p:nvSpPr>
        <p:spPr>
          <a:xfrm>
            <a:off x="-4" y="4094481"/>
            <a:ext cx="9143999" cy="830997"/>
          </a:xfrm>
          <a:prstGeom prst="rect">
            <a:avLst/>
          </a:prstGeom>
          <a:solidFill>
            <a:schemeClr val="accent2">
              <a:lumMod val="20000"/>
              <a:lumOff val="80000"/>
            </a:schemeClr>
          </a:solidFill>
        </p:spPr>
        <p:txBody>
          <a:bodyPr wrap="square" rtlCol="0">
            <a:spAutoFit/>
          </a:bodyPr>
          <a:lstStyle/>
          <a:p>
            <a:pPr algn="ctr"/>
            <a:r>
              <a:rPr lang="en-IN" sz="1600" i="1" baseline="30000" dirty="0">
                <a:latin typeface="Arial" panose="020B0604020202020204" pitchFamily="34" charset="0"/>
                <a:cs typeface="Arial" panose="020B0604020202020204" pitchFamily="34" charset="0"/>
              </a:rPr>
              <a:t>a</a:t>
            </a:r>
            <a:r>
              <a:rPr lang="en-IN" sz="1600" i="1" dirty="0">
                <a:latin typeface="Arial" panose="020B0604020202020204" pitchFamily="34" charset="0"/>
                <a:cs typeface="Arial" panose="020B0604020202020204" pitchFamily="34" charset="0"/>
              </a:rPr>
              <a:t> </a:t>
            </a:r>
            <a:r>
              <a:rPr lang="en-IN" sz="1600" dirty="0">
                <a:latin typeface="Arial" panose="020B0604020202020204" pitchFamily="34" charset="0"/>
                <a:cs typeface="Arial" panose="020B0604020202020204" pitchFamily="34" charset="0"/>
              </a:rPr>
              <a:t>PI affiliation (Format – Department, Institute, City, Country, Zip/Pin)</a:t>
            </a:r>
          </a:p>
          <a:p>
            <a:pPr algn="ctr"/>
            <a:r>
              <a:rPr lang="en-IN" sz="1600" i="1" baseline="30000" dirty="0">
                <a:latin typeface="Arial" panose="020B0604020202020204" pitchFamily="34" charset="0"/>
                <a:cs typeface="Arial" panose="020B0604020202020204" pitchFamily="34" charset="0"/>
              </a:rPr>
              <a:t>b</a:t>
            </a:r>
            <a:r>
              <a:rPr lang="en-IN" sz="1600" i="1" dirty="0">
                <a:latin typeface="Arial" panose="020B0604020202020204" pitchFamily="34" charset="0"/>
                <a:cs typeface="Arial" panose="020B0604020202020204" pitchFamily="34" charset="0"/>
              </a:rPr>
              <a:t> </a:t>
            </a:r>
            <a:r>
              <a:rPr lang="en-IN" sz="1600" dirty="0">
                <a:latin typeface="Arial" panose="020B0604020202020204" pitchFamily="34" charset="0"/>
                <a:cs typeface="Arial" panose="020B0604020202020204" pitchFamily="34" charset="0"/>
              </a:rPr>
              <a:t>Co-PI affiliation.</a:t>
            </a:r>
          </a:p>
          <a:p>
            <a:pPr algn="ctr"/>
            <a:r>
              <a:rPr lang="en-IN" sz="1600" i="1" baseline="30000" dirty="0">
                <a:latin typeface="Arial" panose="020B0604020202020204" pitchFamily="34" charset="0"/>
                <a:cs typeface="Arial" panose="020B0604020202020204" pitchFamily="34" charset="0"/>
              </a:rPr>
              <a:t>c</a:t>
            </a:r>
            <a:r>
              <a:rPr lang="en-IN" sz="1600" i="1" dirty="0">
                <a:latin typeface="Arial" panose="020B0604020202020204" pitchFamily="34" charset="0"/>
                <a:cs typeface="Arial" panose="020B0604020202020204" pitchFamily="34" charset="0"/>
              </a:rPr>
              <a:t> </a:t>
            </a:r>
            <a:r>
              <a:rPr lang="en-IN" sz="1600" dirty="0">
                <a:latin typeface="Arial" panose="020B0604020202020204" pitchFamily="34" charset="0"/>
                <a:cs typeface="Arial" panose="020B0604020202020204" pitchFamily="34" charset="0"/>
              </a:rPr>
              <a:t>Co-PI affiliation.</a:t>
            </a:r>
          </a:p>
        </p:txBody>
      </p:sp>
      <p:sp>
        <p:nvSpPr>
          <p:cNvPr id="6" name="TextBox 5">
            <a:extLst>
              <a:ext uri="{FF2B5EF4-FFF2-40B4-BE49-F238E27FC236}">
                <a16:creationId xmlns:a16="http://schemas.microsoft.com/office/drawing/2014/main" id="{7CC23064-4E75-D331-BA77-C8107BE6912E}"/>
              </a:ext>
            </a:extLst>
          </p:cNvPr>
          <p:cNvSpPr txBox="1"/>
          <p:nvPr/>
        </p:nvSpPr>
        <p:spPr>
          <a:xfrm>
            <a:off x="-1" y="1885003"/>
            <a:ext cx="9143997" cy="646331"/>
          </a:xfrm>
          <a:prstGeom prst="rect">
            <a:avLst/>
          </a:prstGeom>
          <a:noFill/>
        </p:spPr>
        <p:txBody>
          <a:bodyPr wrap="square" rtlCol="0">
            <a:spAutoFit/>
          </a:bodyPr>
          <a:lstStyle/>
          <a:p>
            <a:pPr algn="ctr"/>
            <a:r>
              <a:rPr lang="en-IN" sz="3600" b="1" dirty="0">
                <a:solidFill>
                  <a:schemeClr val="bg1"/>
                </a:solidFill>
                <a:latin typeface="Arial Narrow" panose="020B0606020202030204" pitchFamily="34" charset="0"/>
                <a:cs typeface="Arial" panose="020B0604020202020204" pitchFamily="34" charset="0"/>
              </a:rPr>
              <a:t>Title of the Technical Talk</a:t>
            </a:r>
          </a:p>
        </p:txBody>
      </p:sp>
      <p:sp>
        <p:nvSpPr>
          <p:cNvPr id="7" name="TextBox 6">
            <a:extLst>
              <a:ext uri="{FF2B5EF4-FFF2-40B4-BE49-F238E27FC236}">
                <a16:creationId xmlns:a16="http://schemas.microsoft.com/office/drawing/2014/main" id="{F285CC7D-0AB7-61B5-FFA1-5636A24A48E6}"/>
              </a:ext>
            </a:extLst>
          </p:cNvPr>
          <p:cNvSpPr txBox="1"/>
          <p:nvPr/>
        </p:nvSpPr>
        <p:spPr>
          <a:xfrm>
            <a:off x="0" y="612659"/>
            <a:ext cx="9144000" cy="338554"/>
          </a:xfrm>
          <a:prstGeom prst="rect">
            <a:avLst/>
          </a:prstGeom>
          <a:noFill/>
        </p:spPr>
        <p:txBody>
          <a:bodyPr wrap="square" rtlCol="0">
            <a:spAutoFit/>
          </a:bodyPr>
          <a:lstStyle/>
          <a:p>
            <a:pPr algn="ctr"/>
            <a:r>
              <a:rPr lang="en-IN" sz="1600" b="1" dirty="0">
                <a:solidFill>
                  <a:srgbClr val="0000FF"/>
                </a:solidFill>
                <a:latin typeface="Arial Narrow" panose="020B0606020202030204" pitchFamily="34" charset="0"/>
                <a:cs typeface="Arial" panose="020B0604020202020204" pitchFamily="34" charset="0"/>
              </a:rPr>
              <a:t>SPARC Project No. </a:t>
            </a:r>
          </a:p>
        </p:txBody>
      </p:sp>
      <p:grpSp>
        <p:nvGrpSpPr>
          <p:cNvPr id="15" name="Group 14">
            <a:extLst>
              <a:ext uri="{FF2B5EF4-FFF2-40B4-BE49-F238E27FC236}">
                <a16:creationId xmlns:a16="http://schemas.microsoft.com/office/drawing/2014/main" id="{45500328-D3AD-7EDC-523B-83C910E8D18D}"/>
              </a:ext>
            </a:extLst>
          </p:cNvPr>
          <p:cNvGrpSpPr/>
          <p:nvPr/>
        </p:nvGrpSpPr>
        <p:grpSpPr>
          <a:xfrm>
            <a:off x="91440" y="58893"/>
            <a:ext cx="1272748" cy="853723"/>
            <a:chOff x="91440" y="58893"/>
            <a:chExt cx="1272748" cy="853723"/>
          </a:xfrm>
        </p:grpSpPr>
        <p:pic>
          <p:nvPicPr>
            <p:cNvPr id="8" name="Picture 7">
              <a:extLst>
                <a:ext uri="{FF2B5EF4-FFF2-40B4-BE49-F238E27FC236}">
                  <a16:creationId xmlns:a16="http://schemas.microsoft.com/office/drawing/2014/main" id="{FEF0AD3A-162D-A61E-CC49-6F6420F1F2EB}"/>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contrast="40000"/>
                      </a14:imgEffect>
                    </a14:imgLayer>
                  </a14:imgProps>
                </a:ext>
              </a:extLst>
            </a:blip>
            <a:srcRect l="14872" r="8446" b="14574"/>
            <a:stretch/>
          </p:blipFill>
          <p:spPr>
            <a:xfrm>
              <a:off x="91440" y="58893"/>
              <a:ext cx="1255900" cy="530804"/>
            </a:xfrm>
            <a:prstGeom prst="rect">
              <a:avLst/>
            </a:prstGeom>
          </p:spPr>
        </p:pic>
        <p:sp>
          <p:nvSpPr>
            <p:cNvPr id="9" name="TextBox 8">
              <a:extLst>
                <a:ext uri="{FF2B5EF4-FFF2-40B4-BE49-F238E27FC236}">
                  <a16:creationId xmlns:a16="http://schemas.microsoft.com/office/drawing/2014/main" id="{B3D28037-BE15-C035-5197-756F40BEE0D8}"/>
                </a:ext>
              </a:extLst>
            </p:cNvPr>
            <p:cNvSpPr txBox="1"/>
            <p:nvPr/>
          </p:nvSpPr>
          <p:spPr>
            <a:xfrm>
              <a:off x="99355" y="543284"/>
              <a:ext cx="1264833" cy="369332"/>
            </a:xfrm>
            <a:prstGeom prst="rect">
              <a:avLst/>
            </a:prstGeom>
            <a:noFill/>
          </p:spPr>
          <p:txBody>
            <a:bodyPr wrap="none" rtlCol="0">
              <a:spAutoFit/>
            </a:bodyPr>
            <a:lstStyle/>
            <a:p>
              <a:r>
                <a:rPr lang="en-IN" b="1" dirty="0">
                  <a:solidFill>
                    <a:srgbClr val="163B84"/>
                  </a:solidFill>
                  <a:latin typeface="Candara" panose="020E0502030303020204" pitchFamily="34" charset="0"/>
                  <a:cs typeface="Arial" panose="020B0604020202020204" pitchFamily="34" charset="0"/>
                </a:rPr>
                <a:t>CONCLAVE</a:t>
              </a:r>
            </a:p>
          </p:txBody>
        </p:sp>
      </p:grpSp>
      <p:sp>
        <p:nvSpPr>
          <p:cNvPr id="10" name="TextBox 9">
            <a:extLst>
              <a:ext uri="{FF2B5EF4-FFF2-40B4-BE49-F238E27FC236}">
                <a16:creationId xmlns:a16="http://schemas.microsoft.com/office/drawing/2014/main" id="{1ECB375F-B8E1-0748-2803-DA110B70EEFA}"/>
              </a:ext>
            </a:extLst>
          </p:cNvPr>
          <p:cNvSpPr txBox="1"/>
          <p:nvPr/>
        </p:nvSpPr>
        <p:spPr>
          <a:xfrm>
            <a:off x="-4" y="151488"/>
            <a:ext cx="9143996" cy="276999"/>
          </a:xfrm>
          <a:prstGeom prst="rect">
            <a:avLst/>
          </a:prstGeom>
          <a:noFill/>
        </p:spPr>
        <p:txBody>
          <a:bodyPr wrap="square" rtlCol="0">
            <a:spAutoFit/>
          </a:bodyPr>
          <a:lstStyle/>
          <a:p>
            <a:pPr algn="ctr"/>
            <a:r>
              <a:rPr lang="en-IN" sz="1200" spc="-150" dirty="0">
                <a:solidFill>
                  <a:srgbClr val="163B84"/>
                </a:solidFill>
                <a:latin typeface="Bookman Old Style" panose="02050604050505020204" pitchFamily="18" charset="0"/>
                <a:cs typeface="Arial" panose="020B0604020202020204" pitchFamily="34" charset="0"/>
              </a:rPr>
              <a:t>IIT Kharagpur Research Park, Kolkata, 8</a:t>
            </a:r>
            <a:r>
              <a:rPr lang="en-IN" sz="1200" spc="-150" baseline="30000" dirty="0">
                <a:solidFill>
                  <a:srgbClr val="163B84"/>
                </a:solidFill>
                <a:latin typeface="Bookman Old Style" panose="02050604050505020204" pitchFamily="18" charset="0"/>
                <a:cs typeface="Arial" panose="020B0604020202020204" pitchFamily="34" charset="0"/>
              </a:rPr>
              <a:t>th</a:t>
            </a:r>
            <a:r>
              <a:rPr lang="en-IN" sz="1200" spc="-150" dirty="0">
                <a:solidFill>
                  <a:srgbClr val="163B84"/>
                </a:solidFill>
                <a:latin typeface="Bookman Old Style" panose="02050604050505020204" pitchFamily="18" charset="0"/>
                <a:cs typeface="Arial" panose="020B0604020202020204" pitchFamily="34" charset="0"/>
              </a:rPr>
              <a:t> and 9</a:t>
            </a:r>
            <a:r>
              <a:rPr lang="en-IN" sz="1200" spc="-150" baseline="30000" dirty="0">
                <a:solidFill>
                  <a:srgbClr val="163B84"/>
                </a:solidFill>
                <a:latin typeface="Bookman Old Style" panose="02050604050505020204" pitchFamily="18" charset="0"/>
                <a:cs typeface="Arial" panose="020B0604020202020204" pitchFamily="34" charset="0"/>
              </a:rPr>
              <a:t>th</a:t>
            </a:r>
            <a:r>
              <a:rPr lang="en-IN" sz="1200" spc="-150" dirty="0">
                <a:solidFill>
                  <a:srgbClr val="163B84"/>
                </a:solidFill>
                <a:latin typeface="Bookman Old Style" panose="02050604050505020204" pitchFamily="18" charset="0"/>
                <a:cs typeface="Arial" panose="020B0604020202020204" pitchFamily="34" charset="0"/>
              </a:rPr>
              <a:t> March, 2026</a:t>
            </a:r>
          </a:p>
        </p:txBody>
      </p:sp>
      <p:pic>
        <p:nvPicPr>
          <p:cNvPr id="11" name="Picture 10">
            <a:extLst>
              <a:ext uri="{FF2B5EF4-FFF2-40B4-BE49-F238E27FC236}">
                <a16:creationId xmlns:a16="http://schemas.microsoft.com/office/drawing/2014/main" id="{3CAE01E1-0E2F-E7BE-A9A9-10F0F12006BE}"/>
              </a:ext>
            </a:extLst>
          </p:cNvPr>
          <p:cNvPicPr>
            <a:picLocks noChangeAspect="1"/>
          </p:cNvPicPr>
          <p:nvPr/>
        </p:nvPicPr>
        <p:blipFill>
          <a:blip r:embed="rId4"/>
          <a:stretch>
            <a:fillRect/>
          </a:stretch>
        </p:blipFill>
        <p:spPr>
          <a:xfrm>
            <a:off x="7403690" y="40418"/>
            <a:ext cx="753530" cy="773721"/>
          </a:xfrm>
          <a:prstGeom prst="rect">
            <a:avLst/>
          </a:prstGeom>
        </p:spPr>
      </p:pic>
      <p:pic>
        <p:nvPicPr>
          <p:cNvPr id="12" name="Picture 11">
            <a:extLst>
              <a:ext uri="{FF2B5EF4-FFF2-40B4-BE49-F238E27FC236}">
                <a16:creationId xmlns:a16="http://schemas.microsoft.com/office/drawing/2014/main" id="{49EA8007-8DAE-32C5-0D3E-C0756FF65508}"/>
              </a:ext>
            </a:extLst>
          </p:cNvPr>
          <p:cNvPicPr>
            <a:picLocks noChangeAspect="1"/>
          </p:cNvPicPr>
          <p:nvPr/>
        </p:nvPicPr>
        <p:blipFill rotWithShape="1">
          <a:blip r:embed="rId5"/>
          <a:srcRect l="22120" r="23390"/>
          <a:stretch/>
        </p:blipFill>
        <p:spPr>
          <a:xfrm>
            <a:off x="8234076" y="29440"/>
            <a:ext cx="833060" cy="830997"/>
          </a:xfrm>
          <a:prstGeom prst="rect">
            <a:avLst/>
          </a:prstGeom>
        </p:spPr>
      </p:pic>
      <p:sp>
        <p:nvSpPr>
          <p:cNvPr id="13" name="Rectangle 12">
            <a:extLst>
              <a:ext uri="{FF2B5EF4-FFF2-40B4-BE49-F238E27FC236}">
                <a16:creationId xmlns:a16="http://schemas.microsoft.com/office/drawing/2014/main" id="{4D8A0284-2B8F-4152-1F22-DA75A427C344}"/>
              </a:ext>
            </a:extLst>
          </p:cNvPr>
          <p:cNvSpPr/>
          <p:nvPr/>
        </p:nvSpPr>
        <p:spPr>
          <a:xfrm>
            <a:off x="3114463" y="5849869"/>
            <a:ext cx="1122264" cy="930611"/>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dirty="0">
                <a:latin typeface="Arial Narrow" panose="020B0606020202030204" pitchFamily="34" charset="0"/>
              </a:rPr>
              <a:t>Insert LOGO 1</a:t>
            </a:r>
            <a:endParaRPr lang="en-IN" dirty="0">
              <a:latin typeface="Arial Narrow" panose="020B0606020202030204" pitchFamily="34" charset="0"/>
            </a:endParaRPr>
          </a:p>
        </p:txBody>
      </p:sp>
      <p:sp>
        <p:nvSpPr>
          <p:cNvPr id="14" name="Rectangle 13">
            <a:extLst>
              <a:ext uri="{FF2B5EF4-FFF2-40B4-BE49-F238E27FC236}">
                <a16:creationId xmlns:a16="http://schemas.microsoft.com/office/drawing/2014/main" id="{A1348F4D-70C6-3196-F42F-E33DC5BF6176}"/>
              </a:ext>
            </a:extLst>
          </p:cNvPr>
          <p:cNvSpPr/>
          <p:nvPr/>
        </p:nvSpPr>
        <p:spPr>
          <a:xfrm>
            <a:off x="4907274" y="5862202"/>
            <a:ext cx="1122264" cy="930611"/>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dirty="0">
                <a:latin typeface="Arial Narrow" panose="020B0606020202030204" pitchFamily="34" charset="0"/>
              </a:rPr>
              <a:t>Insert LOGO 2</a:t>
            </a:r>
            <a:endParaRPr lang="en-IN" dirty="0">
              <a:latin typeface="Arial Narrow" panose="020B0606020202030204" pitchFamily="34" charset="0"/>
            </a:endParaRPr>
          </a:p>
        </p:txBody>
      </p:sp>
    </p:spTree>
    <p:extLst>
      <p:ext uri="{BB962C8B-B14F-4D97-AF65-F5344CB8AC3E}">
        <p14:creationId xmlns:p14="http://schemas.microsoft.com/office/powerpoint/2010/main" val="1759504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7DA03A0-08E5-8860-BAC9-166BAA849532}"/>
              </a:ext>
            </a:extLst>
          </p:cNvPr>
          <p:cNvSpPr txBox="1"/>
          <p:nvPr/>
        </p:nvSpPr>
        <p:spPr>
          <a:xfrm>
            <a:off x="8467212" y="6550223"/>
            <a:ext cx="676788" cy="307777"/>
          </a:xfrm>
          <a:prstGeom prst="rect">
            <a:avLst/>
          </a:prstGeom>
          <a:noFill/>
        </p:spPr>
        <p:txBody>
          <a:bodyPr wrap="none" rtlCol="0">
            <a:spAutoFit/>
          </a:bodyPr>
          <a:lstStyle/>
          <a:p>
            <a:r>
              <a:rPr lang="en-US" sz="1400" dirty="0">
                <a:solidFill>
                  <a:srgbClr val="0000FF"/>
                </a:solidFill>
                <a:latin typeface="Aptos Narrow" panose="020B0004020202020204" pitchFamily="34" charset="0"/>
              </a:rPr>
              <a:t>Slide 1</a:t>
            </a:r>
            <a:endParaRPr lang="en-IN" sz="1400" dirty="0">
              <a:solidFill>
                <a:srgbClr val="0000FF"/>
              </a:solidFill>
              <a:latin typeface="Aptos Narrow" panose="020B0004020202020204" pitchFamily="34" charset="0"/>
            </a:endParaRPr>
          </a:p>
        </p:txBody>
      </p:sp>
      <p:grpSp>
        <p:nvGrpSpPr>
          <p:cNvPr id="9" name="Group 8">
            <a:extLst>
              <a:ext uri="{FF2B5EF4-FFF2-40B4-BE49-F238E27FC236}">
                <a16:creationId xmlns:a16="http://schemas.microsoft.com/office/drawing/2014/main" id="{0D42FE65-14FD-03AB-75E1-86946AE4F0C8}"/>
              </a:ext>
            </a:extLst>
          </p:cNvPr>
          <p:cNvGrpSpPr/>
          <p:nvPr/>
        </p:nvGrpSpPr>
        <p:grpSpPr>
          <a:xfrm>
            <a:off x="89583" y="0"/>
            <a:ext cx="9054418" cy="749480"/>
            <a:chOff x="89583" y="0"/>
            <a:chExt cx="9054418" cy="749480"/>
          </a:xfrm>
        </p:grpSpPr>
        <p:grpSp>
          <p:nvGrpSpPr>
            <p:cNvPr id="2" name="Group 1">
              <a:extLst>
                <a:ext uri="{FF2B5EF4-FFF2-40B4-BE49-F238E27FC236}">
                  <a16:creationId xmlns:a16="http://schemas.microsoft.com/office/drawing/2014/main" id="{914AC944-5E4B-D23D-70DF-815B8D316A2A}"/>
                </a:ext>
              </a:extLst>
            </p:cNvPr>
            <p:cNvGrpSpPr/>
            <p:nvPr/>
          </p:nvGrpSpPr>
          <p:grpSpPr>
            <a:xfrm>
              <a:off x="89583" y="44686"/>
              <a:ext cx="910808" cy="660107"/>
              <a:chOff x="91440" y="58893"/>
              <a:chExt cx="1267748" cy="914592"/>
            </a:xfrm>
          </p:grpSpPr>
          <p:pic>
            <p:nvPicPr>
              <p:cNvPr id="3" name="Picture 2">
                <a:extLst>
                  <a:ext uri="{FF2B5EF4-FFF2-40B4-BE49-F238E27FC236}">
                    <a16:creationId xmlns:a16="http://schemas.microsoft.com/office/drawing/2014/main" id="{5AF85A1A-3B7D-A114-734A-C8FB8E3DBBE7}"/>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contrast="40000"/>
                        </a14:imgEffect>
                      </a14:imgLayer>
                    </a14:imgProps>
                  </a:ext>
                </a:extLst>
              </a:blip>
              <a:srcRect l="14872" r="8446" b="14574"/>
              <a:stretch/>
            </p:blipFill>
            <p:spPr>
              <a:xfrm>
                <a:off x="91440" y="58893"/>
                <a:ext cx="1255900" cy="530804"/>
              </a:xfrm>
              <a:prstGeom prst="rect">
                <a:avLst/>
              </a:prstGeom>
            </p:spPr>
          </p:pic>
          <p:sp>
            <p:nvSpPr>
              <p:cNvPr id="4" name="TextBox 3">
                <a:extLst>
                  <a:ext uri="{FF2B5EF4-FFF2-40B4-BE49-F238E27FC236}">
                    <a16:creationId xmlns:a16="http://schemas.microsoft.com/office/drawing/2014/main" id="{002767AE-93B5-51AF-CA4D-F413BB526E39}"/>
                  </a:ext>
                </a:extLst>
              </p:cNvPr>
              <p:cNvSpPr txBox="1"/>
              <p:nvPr/>
            </p:nvSpPr>
            <p:spPr>
              <a:xfrm>
                <a:off x="101321" y="589697"/>
                <a:ext cx="1257867" cy="383788"/>
              </a:xfrm>
              <a:prstGeom prst="rect">
                <a:avLst/>
              </a:prstGeom>
              <a:noFill/>
            </p:spPr>
            <p:txBody>
              <a:bodyPr wrap="none" rtlCol="0">
                <a:spAutoFit/>
              </a:bodyPr>
              <a:lstStyle/>
              <a:p>
                <a:r>
                  <a:rPr lang="en-IN" sz="1200" b="1" dirty="0">
                    <a:solidFill>
                      <a:srgbClr val="163B84"/>
                    </a:solidFill>
                    <a:latin typeface="Candara" panose="020E0502030303020204" pitchFamily="34" charset="0"/>
                    <a:cs typeface="Arial" panose="020B0604020202020204" pitchFamily="34" charset="0"/>
                  </a:rPr>
                  <a:t>CONCLAVE</a:t>
                </a:r>
              </a:p>
            </p:txBody>
          </p:sp>
        </p:grpSp>
        <p:sp>
          <p:nvSpPr>
            <p:cNvPr id="6" name="Rectangle 5">
              <a:extLst>
                <a:ext uri="{FF2B5EF4-FFF2-40B4-BE49-F238E27FC236}">
                  <a16:creationId xmlns:a16="http://schemas.microsoft.com/office/drawing/2014/main" id="{DCCA3A14-76FF-4B24-6827-3A6759DC2386}"/>
                </a:ext>
              </a:extLst>
            </p:cNvPr>
            <p:cNvSpPr/>
            <p:nvPr/>
          </p:nvSpPr>
          <p:spPr>
            <a:xfrm>
              <a:off x="1007491" y="0"/>
              <a:ext cx="8136510" cy="74948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00" dirty="0"/>
            </a:p>
          </p:txBody>
        </p:sp>
        <p:sp>
          <p:nvSpPr>
            <p:cNvPr id="8" name="TextBox 7">
              <a:extLst>
                <a:ext uri="{FF2B5EF4-FFF2-40B4-BE49-F238E27FC236}">
                  <a16:creationId xmlns:a16="http://schemas.microsoft.com/office/drawing/2014/main" id="{21D952B0-B9A9-9BCD-5D8A-F552239D5051}"/>
                </a:ext>
              </a:extLst>
            </p:cNvPr>
            <p:cNvSpPr txBox="1"/>
            <p:nvPr/>
          </p:nvSpPr>
          <p:spPr>
            <a:xfrm>
              <a:off x="1016003" y="118954"/>
              <a:ext cx="8127997" cy="523220"/>
            </a:xfrm>
            <a:prstGeom prst="rect">
              <a:avLst/>
            </a:prstGeom>
            <a:noFill/>
          </p:spPr>
          <p:txBody>
            <a:bodyPr wrap="square">
              <a:spAutoFit/>
            </a:bodyPr>
            <a:lstStyle/>
            <a:p>
              <a:pPr algn="ctr"/>
              <a:r>
                <a:rPr lang="en-IN" sz="2800" b="1" dirty="0">
                  <a:solidFill>
                    <a:schemeClr val="bg1"/>
                  </a:solidFill>
                  <a:latin typeface="Arial" panose="020B0604020202020204" pitchFamily="34" charset="0"/>
                  <a:cs typeface="Arial" panose="020B0604020202020204" pitchFamily="34" charset="0"/>
                </a:rPr>
                <a:t>Abstract and Objectives</a:t>
              </a:r>
            </a:p>
          </p:txBody>
        </p:sp>
      </p:grpSp>
    </p:spTree>
    <p:extLst>
      <p:ext uri="{BB962C8B-B14F-4D97-AF65-F5344CB8AC3E}">
        <p14:creationId xmlns:p14="http://schemas.microsoft.com/office/powerpoint/2010/main" val="2779848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7DA03A0-08E5-8860-BAC9-166BAA849532}"/>
              </a:ext>
            </a:extLst>
          </p:cNvPr>
          <p:cNvSpPr txBox="1"/>
          <p:nvPr/>
        </p:nvSpPr>
        <p:spPr>
          <a:xfrm>
            <a:off x="8467212" y="6550223"/>
            <a:ext cx="665567" cy="307777"/>
          </a:xfrm>
          <a:prstGeom prst="rect">
            <a:avLst/>
          </a:prstGeom>
          <a:noFill/>
        </p:spPr>
        <p:txBody>
          <a:bodyPr wrap="none" rtlCol="0">
            <a:spAutoFit/>
          </a:bodyPr>
          <a:lstStyle/>
          <a:p>
            <a:r>
              <a:rPr lang="en-US" sz="1400" dirty="0">
                <a:solidFill>
                  <a:srgbClr val="0000FF"/>
                </a:solidFill>
                <a:latin typeface="Aptos Narrow" panose="020B0004020202020204" pitchFamily="34" charset="0"/>
              </a:rPr>
              <a:t>Slide 2</a:t>
            </a:r>
            <a:endParaRPr lang="en-IN" sz="1400" dirty="0">
              <a:solidFill>
                <a:srgbClr val="0000FF"/>
              </a:solidFill>
              <a:latin typeface="Aptos Narrow" panose="020B0004020202020204" pitchFamily="34" charset="0"/>
            </a:endParaRPr>
          </a:p>
        </p:txBody>
      </p:sp>
      <p:grpSp>
        <p:nvGrpSpPr>
          <p:cNvPr id="6" name="Group 5">
            <a:extLst>
              <a:ext uri="{FF2B5EF4-FFF2-40B4-BE49-F238E27FC236}">
                <a16:creationId xmlns:a16="http://schemas.microsoft.com/office/drawing/2014/main" id="{7B1F6DEC-4A54-3156-2574-A9B5B6A28E33}"/>
              </a:ext>
            </a:extLst>
          </p:cNvPr>
          <p:cNvGrpSpPr/>
          <p:nvPr/>
        </p:nvGrpSpPr>
        <p:grpSpPr>
          <a:xfrm>
            <a:off x="89583" y="0"/>
            <a:ext cx="9054418" cy="749480"/>
            <a:chOff x="89583" y="0"/>
            <a:chExt cx="9054418" cy="749480"/>
          </a:xfrm>
        </p:grpSpPr>
        <p:grpSp>
          <p:nvGrpSpPr>
            <p:cNvPr id="7" name="Group 6">
              <a:extLst>
                <a:ext uri="{FF2B5EF4-FFF2-40B4-BE49-F238E27FC236}">
                  <a16:creationId xmlns:a16="http://schemas.microsoft.com/office/drawing/2014/main" id="{50937C90-37E5-55B0-BF42-738963221687}"/>
                </a:ext>
              </a:extLst>
            </p:cNvPr>
            <p:cNvGrpSpPr/>
            <p:nvPr/>
          </p:nvGrpSpPr>
          <p:grpSpPr>
            <a:xfrm>
              <a:off x="89583" y="44686"/>
              <a:ext cx="910808" cy="660107"/>
              <a:chOff x="91440" y="58893"/>
              <a:chExt cx="1267748" cy="914592"/>
            </a:xfrm>
          </p:grpSpPr>
          <p:pic>
            <p:nvPicPr>
              <p:cNvPr id="10" name="Picture 9">
                <a:extLst>
                  <a:ext uri="{FF2B5EF4-FFF2-40B4-BE49-F238E27FC236}">
                    <a16:creationId xmlns:a16="http://schemas.microsoft.com/office/drawing/2014/main" id="{D1B65DA1-BE1E-19AF-98E3-AE6B97539EB6}"/>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contrast="40000"/>
                        </a14:imgEffect>
                      </a14:imgLayer>
                    </a14:imgProps>
                  </a:ext>
                </a:extLst>
              </a:blip>
              <a:srcRect l="14872" r="8446" b="14574"/>
              <a:stretch/>
            </p:blipFill>
            <p:spPr>
              <a:xfrm>
                <a:off x="91440" y="58893"/>
                <a:ext cx="1255900" cy="530804"/>
              </a:xfrm>
              <a:prstGeom prst="rect">
                <a:avLst/>
              </a:prstGeom>
            </p:spPr>
          </p:pic>
          <p:sp>
            <p:nvSpPr>
              <p:cNvPr id="11" name="TextBox 10">
                <a:extLst>
                  <a:ext uri="{FF2B5EF4-FFF2-40B4-BE49-F238E27FC236}">
                    <a16:creationId xmlns:a16="http://schemas.microsoft.com/office/drawing/2014/main" id="{51672292-5357-4829-4AEB-6851C65A3F13}"/>
                  </a:ext>
                </a:extLst>
              </p:cNvPr>
              <p:cNvSpPr txBox="1"/>
              <p:nvPr/>
            </p:nvSpPr>
            <p:spPr>
              <a:xfrm>
                <a:off x="101321" y="589697"/>
                <a:ext cx="1257867" cy="383788"/>
              </a:xfrm>
              <a:prstGeom prst="rect">
                <a:avLst/>
              </a:prstGeom>
              <a:noFill/>
            </p:spPr>
            <p:txBody>
              <a:bodyPr wrap="none" rtlCol="0">
                <a:spAutoFit/>
              </a:bodyPr>
              <a:lstStyle/>
              <a:p>
                <a:r>
                  <a:rPr lang="en-IN" sz="1200" b="1" dirty="0">
                    <a:solidFill>
                      <a:srgbClr val="163B84"/>
                    </a:solidFill>
                    <a:latin typeface="Candara" panose="020E0502030303020204" pitchFamily="34" charset="0"/>
                    <a:cs typeface="Arial" panose="020B0604020202020204" pitchFamily="34" charset="0"/>
                  </a:rPr>
                  <a:t>CONCLAVE</a:t>
                </a:r>
              </a:p>
            </p:txBody>
          </p:sp>
        </p:grpSp>
        <p:sp>
          <p:nvSpPr>
            <p:cNvPr id="8" name="Rectangle 7">
              <a:extLst>
                <a:ext uri="{FF2B5EF4-FFF2-40B4-BE49-F238E27FC236}">
                  <a16:creationId xmlns:a16="http://schemas.microsoft.com/office/drawing/2014/main" id="{A22B953E-A158-BFBE-B4AF-D6CC539F5DEE}"/>
                </a:ext>
              </a:extLst>
            </p:cNvPr>
            <p:cNvSpPr/>
            <p:nvPr/>
          </p:nvSpPr>
          <p:spPr>
            <a:xfrm>
              <a:off x="1007491" y="0"/>
              <a:ext cx="8136510" cy="74948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00" dirty="0"/>
            </a:p>
          </p:txBody>
        </p:sp>
        <p:sp>
          <p:nvSpPr>
            <p:cNvPr id="9" name="TextBox 8">
              <a:extLst>
                <a:ext uri="{FF2B5EF4-FFF2-40B4-BE49-F238E27FC236}">
                  <a16:creationId xmlns:a16="http://schemas.microsoft.com/office/drawing/2014/main" id="{AEBF7235-2634-D15A-1880-4F61766D7344}"/>
                </a:ext>
              </a:extLst>
            </p:cNvPr>
            <p:cNvSpPr txBox="1"/>
            <p:nvPr/>
          </p:nvSpPr>
          <p:spPr>
            <a:xfrm>
              <a:off x="1016003" y="118954"/>
              <a:ext cx="8127997" cy="523220"/>
            </a:xfrm>
            <a:prstGeom prst="rect">
              <a:avLst/>
            </a:prstGeom>
            <a:noFill/>
          </p:spPr>
          <p:txBody>
            <a:bodyPr wrap="square">
              <a:spAutoFit/>
            </a:bodyPr>
            <a:lstStyle/>
            <a:p>
              <a:pPr algn="ctr"/>
              <a:r>
                <a:rPr lang="en-IN" sz="2800" b="1" dirty="0">
                  <a:solidFill>
                    <a:schemeClr val="bg1"/>
                  </a:solidFill>
                  <a:latin typeface="Arial" panose="020B0604020202020204" pitchFamily="34" charset="0"/>
                  <a:cs typeface="Arial" panose="020B0604020202020204" pitchFamily="34" charset="0"/>
                </a:rPr>
                <a:t>Key Results</a:t>
              </a:r>
            </a:p>
          </p:txBody>
        </p:sp>
      </p:grpSp>
    </p:spTree>
    <p:extLst>
      <p:ext uri="{BB962C8B-B14F-4D97-AF65-F5344CB8AC3E}">
        <p14:creationId xmlns:p14="http://schemas.microsoft.com/office/powerpoint/2010/main" val="3349825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7DA03A0-08E5-8860-BAC9-166BAA849532}"/>
              </a:ext>
            </a:extLst>
          </p:cNvPr>
          <p:cNvSpPr txBox="1"/>
          <p:nvPr/>
        </p:nvSpPr>
        <p:spPr>
          <a:xfrm>
            <a:off x="8467212" y="6550223"/>
            <a:ext cx="665567" cy="307777"/>
          </a:xfrm>
          <a:prstGeom prst="rect">
            <a:avLst/>
          </a:prstGeom>
          <a:noFill/>
        </p:spPr>
        <p:txBody>
          <a:bodyPr wrap="none" rtlCol="0">
            <a:spAutoFit/>
          </a:bodyPr>
          <a:lstStyle/>
          <a:p>
            <a:r>
              <a:rPr lang="en-US" sz="1400" dirty="0">
                <a:solidFill>
                  <a:srgbClr val="0000FF"/>
                </a:solidFill>
                <a:latin typeface="Aptos Narrow" panose="020B0004020202020204" pitchFamily="34" charset="0"/>
              </a:rPr>
              <a:t>Slide 3</a:t>
            </a:r>
            <a:endParaRPr lang="en-IN" sz="1400" dirty="0">
              <a:solidFill>
                <a:srgbClr val="0000FF"/>
              </a:solidFill>
              <a:latin typeface="Aptos Narrow" panose="020B0004020202020204" pitchFamily="34" charset="0"/>
            </a:endParaRPr>
          </a:p>
        </p:txBody>
      </p:sp>
      <p:grpSp>
        <p:nvGrpSpPr>
          <p:cNvPr id="6" name="Group 5">
            <a:extLst>
              <a:ext uri="{FF2B5EF4-FFF2-40B4-BE49-F238E27FC236}">
                <a16:creationId xmlns:a16="http://schemas.microsoft.com/office/drawing/2014/main" id="{198540B9-5C42-EA26-E6B8-37D4FF705705}"/>
              </a:ext>
            </a:extLst>
          </p:cNvPr>
          <p:cNvGrpSpPr/>
          <p:nvPr/>
        </p:nvGrpSpPr>
        <p:grpSpPr>
          <a:xfrm>
            <a:off x="89583" y="0"/>
            <a:ext cx="9054418" cy="749480"/>
            <a:chOff x="89583" y="0"/>
            <a:chExt cx="9054418" cy="749480"/>
          </a:xfrm>
        </p:grpSpPr>
        <p:grpSp>
          <p:nvGrpSpPr>
            <p:cNvPr id="7" name="Group 6">
              <a:extLst>
                <a:ext uri="{FF2B5EF4-FFF2-40B4-BE49-F238E27FC236}">
                  <a16:creationId xmlns:a16="http://schemas.microsoft.com/office/drawing/2014/main" id="{A326CD14-ADF7-F32B-85E4-73A5BD663B32}"/>
                </a:ext>
              </a:extLst>
            </p:cNvPr>
            <p:cNvGrpSpPr/>
            <p:nvPr/>
          </p:nvGrpSpPr>
          <p:grpSpPr>
            <a:xfrm>
              <a:off x="89583" y="44686"/>
              <a:ext cx="910808" cy="660107"/>
              <a:chOff x="91440" y="58893"/>
              <a:chExt cx="1267748" cy="914592"/>
            </a:xfrm>
          </p:grpSpPr>
          <p:pic>
            <p:nvPicPr>
              <p:cNvPr id="10" name="Picture 9">
                <a:extLst>
                  <a:ext uri="{FF2B5EF4-FFF2-40B4-BE49-F238E27FC236}">
                    <a16:creationId xmlns:a16="http://schemas.microsoft.com/office/drawing/2014/main" id="{0CA80D19-A06B-18D4-FAF1-8D894C4E51C8}"/>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contrast="40000"/>
                        </a14:imgEffect>
                      </a14:imgLayer>
                    </a14:imgProps>
                  </a:ext>
                </a:extLst>
              </a:blip>
              <a:srcRect l="14872" r="8446" b="14574"/>
              <a:stretch/>
            </p:blipFill>
            <p:spPr>
              <a:xfrm>
                <a:off x="91440" y="58893"/>
                <a:ext cx="1255900" cy="530804"/>
              </a:xfrm>
              <a:prstGeom prst="rect">
                <a:avLst/>
              </a:prstGeom>
            </p:spPr>
          </p:pic>
          <p:sp>
            <p:nvSpPr>
              <p:cNvPr id="11" name="TextBox 10">
                <a:extLst>
                  <a:ext uri="{FF2B5EF4-FFF2-40B4-BE49-F238E27FC236}">
                    <a16:creationId xmlns:a16="http://schemas.microsoft.com/office/drawing/2014/main" id="{1D7CC97D-6E18-4E1A-04A4-190B1CF68D16}"/>
                  </a:ext>
                </a:extLst>
              </p:cNvPr>
              <p:cNvSpPr txBox="1"/>
              <p:nvPr/>
            </p:nvSpPr>
            <p:spPr>
              <a:xfrm>
                <a:off x="101321" y="589697"/>
                <a:ext cx="1257867" cy="383788"/>
              </a:xfrm>
              <a:prstGeom prst="rect">
                <a:avLst/>
              </a:prstGeom>
              <a:noFill/>
            </p:spPr>
            <p:txBody>
              <a:bodyPr wrap="none" rtlCol="0">
                <a:spAutoFit/>
              </a:bodyPr>
              <a:lstStyle/>
              <a:p>
                <a:r>
                  <a:rPr lang="en-IN" sz="1200" b="1" dirty="0">
                    <a:solidFill>
                      <a:srgbClr val="163B84"/>
                    </a:solidFill>
                    <a:latin typeface="Candara" panose="020E0502030303020204" pitchFamily="34" charset="0"/>
                    <a:cs typeface="Arial" panose="020B0604020202020204" pitchFamily="34" charset="0"/>
                  </a:rPr>
                  <a:t>CONCLAVE</a:t>
                </a:r>
              </a:p>
            </p:txBody>
          </p:sp>
        </p:grpSp>
        <p:sp>
          <p:nvSpPr>
            <p:cNvPr id="8" name="Rectangle 7">
              <a:extLst>
                <a:ext uri="{FF2B5EF4-FFF2-40B4-BE49-F238E27FC236}">
                  <a16:creationId xmlns:a16="http://schemas.microsoft.com/office/drawing/2014/main" id="{A8F20EAF-066A-1407-375E-CAA8B219AF3C}"/>
                </a:ext>
              </a:extLst>
            </p:cNvPr>
            <p:cNvSpPr/>
            <p:nvPr/>
          </p:nvSpPr>
          <p:spPr>
            <a:xfrm>
              <a:off x="1007491" y="0"/>
              <a:ext cx="8136510" cy="74948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100" dirty="0"/>
            </a:p>
          </p:txBody>
        </p:sp>
        <p:sp>
          <p:nvSpPr>
            <p:cNvPr id="9" name="TextBox 8">
              <a:extLst>
                <a:ext uri="{FF2B5EF4-FFF2-40B4-BE49-F238E27FC236}">
                  <a16:creationId xmlns:a16="http://schemas.microsoft.com/office/drawing/2014/main" id="{B1BC747B-C0CD-6C12-EC6E-3D7DF9174244}"/>
                </a:ext>
              </a:extLst>
            </p:cNvPr>
            <p:cNvSpPr txBox="1"/>
            <p:nvPr/>
          </p:nvSpPr>
          <p:spPr>
            <a:xfrm>
              <a:off x="1016003" y="118954"/>
              <a:ext cx="8127997" cy="523220"/>
            </a:xfrm>
            <a:prstGeom prst="rect">
              <a:avLst/>
            </a:prstGeom>
            <a:noFill/>
          </p:spPr>
          <p:txBody>
            <a:bodyPr wrap="square">
              <a:spAutoFit/>
            </a:bodyPr>
            <a:lstStyle/>
            <a:p>
              <a:pPr algn="ctr"/>
              <a:r>
                <a:rPr lang="en-IN" sz="2800" b="1" dirty="0">
                  <a:solidFill>
                    <a:schemeClr val="bg1"/>
                  </a:solidFill>
                  <a:latin typeface="Arial" panose="020B0604020202020204" pitchFamily="34" charset="0"/>
                  <a:cs typeface="Arial" panose="020B0604020202020204" pitchFamily="34" charset="0"/>
                </a:rPr>
                <a:t>Conclusion and Ongoing/Future works</a:t>
              </a:r>
            </a:p>
          </p:txBody>
        </p:sp>
      </p:grpSp>
    </p:spTree>
    <p:extLst>
      <p:ext uri="{BB962C8B-B14F-4D97-AF65-F5344CB8AC3E}">
        <p14:creationId xmlns:p14="http://schemas.microsoft.com/office/powerpoint/2010/main" val="36627846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5ECB8288-664E-D92F-679B-530B3AF3D45B}"/>
              </a:ext>
            </a:extLst>
          </p:cNvPr>
          <p:cNvSpPr txBox="1"/>
          <p:nvPr/>
        </p:nvSpPr>
        <p:spPr>
          <a:xfrm>
            <a:off x="-120227" y="4470825"/>
            <a:ext cx="9144000" cy="1569660"/>
          </a:xfrm>
          <a:prstGeom prst="rect">
            <a:avLst/>
          </a:prstGeom>
          <a:noFill/>
        </p:spPr>
        <p:txBody>
          <a:bodyPr wrap="square" rtlCol="0">
            <a:spAutoFit/>
          </a:bodyPr>
          <a:lstStyle/>
          <a:p>
            <a:pPr algn="ctr"/>
            <a:r>
              <a:rPr lang="en-US" dirty="0">
                <a:solidFill>
                  <a:srgbClr val="0000FF"/>
                </a:solidFill>
                <a:latin typeface="Aptos Narrow" panose="020B0004020202020204" pitchFamily="34" charset="0"/>
              </a:rPr>
              <a:t>In this last slide, insert photographs from the SPARC collaboration with small captions, it can be pics clicked inside the lab, during some outdoor session, group photo, pics clicked during excursion, pictures with the Indian and the foreign collaborator, etc. </a:t>
            </a:r>
          </a:p>
          <a:p>
            <a:pPr algn="ctr"/>
            <a:endParaRPr lang="en-US" dirty="0">
              <a:solidFill>
                <a:srgbClr val="0000FF"/>
              </a:solidFill>
              <a:latin typeface="Aptos Narrow" panose="020B0004020202020204" pitchFamily="34" charset="0"/>
            </a:endParaRPr>
          </a:p>
          <a:p>
            <a:pPr algn="ctr"/>
            <a:r>
              <a:rPr lang="en-US" sz="2400" b="1" dirty="0">
                <a:solidFill>
                  <a:srgbClr val="0000FF"/>
                </a:solidFill>
                <a:latin typeface="Aptos Narrow" panose="020B0004020202020204" pitchFamily="34" charset="0"/>
              </a:rPr>
              <a:t>Please delete this textbox.</a:t>
            </a:r>
            <a:endParaRPr lang="en-IN" sz="2400" b="1" dirty="0">
              <a:solidFill>
                <a:srgbClr val="0000FF"/>
              </a:solidFill>
              <a:latin typeface="Aptos Narrow" panose="020B0004020202020204" pitchFamily="34" charset="0"/>
            </a:endParaRPr>
          </a:p>
        </p:txBody>
      </p:sp>
      <p:sp>
        <p:nvSpPr>
          <p:cNvPr id="2" name="Rectangle 1">
            <a:extLst>
              <a:ext uri="{FF2B5EF4-FFF2-40B4-BE49-F238E27FC236}">
                <a16:creationId xmlns:a16="http://schemas.microsoft.com/office/drawing/2014/main" id="{3DF51975-EBFD-D372-4247-44ECB714697E}"/>
              </a:ext>
            </a:extLst>
          </p:cNvPr>
          <p:cNvSpPr>
            <a:spLocks noChangeArrowheads="1"/>
          </p:cNvSpPr>
          <p:nvPr/>
        </p:nvSpPr>
        <p:spPr bwMode="auto">
          <a:xfrm>
            <a:off x="3556614" y="3124200"/>
            <a:ext cx="2030771" cy="609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a:solidFill>
                  <a:schemeClr val="bg1"/>
                </a:solidFill>
                <a:latin typeface="Times New Roman" pitchFamily="18" charset="0"/>
                <a:cs typeface="Arial"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a:solidFill>
                  <a:schemeClr val="bg1"/>
                </a:solidFill>
                <a:latin typeface="Times New Roman" pitchFamily="18" charset="0"/>
                <a:cs typeface="Arial"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a:solidFill>
                  <a:schemeClr val="bg1"/>
                </a:solidFill>
                <a:latin typeface="Times New Roman" pitchFamily="18" charset="0"/>
                <a:cs typeface="Arial"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a:solidFill>
                  <a:schemeClr val="bg1"/>
                </a:solidFill>
                <a:latin typeface="Times New Roman" pitchFamily="18" charset="0"/>
                <a:cs typeface="Arial"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a:solidFill>
                  <a:schemeClr val="bg1"/>
                </a:solidFill>
                <a:latin typeface="Times New Roman" pitchFamily="18" charset="0"/>
                <a:cs typeface="Arial" charset="0"/>
              </a:defRPr>
            </a:lvl5pPr>
            <a:lvl6pPr marL="2514600" indent="-228600" algn="ctr" defTabSz="449263" eaLnBrk="0" fontAlgn="base" hangingPunct="0">
              <a:spcBef>
                <a:spcPct val="0"/>
              </a:spcBef>
              <a:spcAft>
                <a:spcPct val="0"/>
              </a:spcAft>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a:solidFill>
                  <a:schemeClr val="bg1"/>
                </a:solidFill>
                <a:latin typeface="Times New Roman" pitchFamily="18" charset="0"/>
                <a:cs typeface="Arial" charset="0"/>
              </a:defRPr>
            </a:lvl6pPr>
            <a:lvl7pPr marL="2971800" indent="-228600" algn="ctr" defTabSz="449263" eaLnBrk="0" fontAlgn="base" hangingPunct="0">
              <a:spcBef>
                <a:spcPct val="0"/>
              </a:spcBef>
              <a:spcAft>
                <a:spcPct val="0"/>
              </a:spcAft>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a:solidFill>
                  <a:schemeClr val="bg1"/>
                </a:solidFill>
                <a:latin typeface="Times New Roman" pitchFamily="18" charset="0"/>
                <a:cs typeface="Arial" charset="0"/>
              </a:defRPr>
            </a:lvl7pPr>
            <a:lvl8pPr marL="3429000" indent="-228600" algn="ctr" defTabSz="449263" eaLnBrk="0" fontAlgn="base" hangingPunct="0">
              <a:spcBef>
                <a:spcPct val="0"/>
              </a:spcBef>
              <a:spcAft>
                <a:spcPct val="0"/>
              </a:spcAft>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a:solidFill>
                  <a:schemeClr val="bg1"/>
                </a:solidFill>
                <a:latin typeface="Times New Roman" pitchFamily="18" charset="0"/>
                <a:cs typeface="Arial" charset="0"/>
              </a:defRPr>
            </a:lvl8pPr>
            <a:lvl9pPr marL="3886200" indent="-228600" algn="ctr" defTabSz="449263" eaLnBrk="0" fontAlgn="base" hangingPunct="0">
              <a:spcBef>
                <a:spcPct val="0"/>
              </a:spcBef>
              <a:spcAft>
                <a:spcPct val="0"/>
              </a:spcAft>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a:solidFill>
                  <a:schemeClr val="bg1"/>
                </a:solidFill>
                <a:latin typeface="Times New Roman" pitchFamily="18" charset="0"/>
                <a:cs typeface="Arial" charset="0"/>
              </a:defRPr>
            </a:lvl9pPr>
          </a:lstStyle>
          <a:p>
            <a:pPr eaLnBrk="1" hangingPunct="1">
              <a:spcBef>
                <a:spcPts val="800"/>
              </a:spcBef>
            </a:pPr>
            <a:r>
              <a:rPr lang="en-IN" altLang="en-US" sz="3200" dirty="0">
                <a:solidFill>
                  <a:srgbClr val="003366"/>
                </a:solidFill>
                <a:latin typeface="+mn-lt"/>
              </a:rPr>
              <a:t>Thank You.</a:t>
            </a:r>
          </a:p>
        </p:txBody>
      </p:sp>
      <p:grpSp>
        <p:nvGrpSpPr>
          <p:cNvPr id="6" name="Group 5">
            <a:extLst>
              <a:ext uri="{FF2B5EF4-FFF2-40B4-BE49-F238E27FC236}">
                <a16:creationId xmlns:a16="http://schemas.microsoft.com/office/drawing/2014/main" id="{B99E8153-A20F-E949-2FDC-50388CBC7485}"/>
              </a:ext>
            </a:extLst>
          </p:cNvPr>
          <p:cNvGrpSpPr/>
          <p:nvPr/>
        </p:nvGrpSpPr>
        <p:grpSpPr>
          <a:xfrm>
            <a:off x="6614082" y="95995"/>
            <a:ext cx="2766312" cy="1348011"/>
            <a:chOff x="4942258" y="-352142"/>
            <a:chExt cx="1938211" cy="1288996"/>
          </a:xfrm>
        </p:grpSpPr>
        <p:pic>
          <p:nvPicPr>
            <p:cNvPr id="9" name="Picture 8">
              <a:extLst>
                <a:ext uri="{FF2B5EF4-FFF2-40B4-BE49-F238E27FC236}">
                  <a16:creationId xmlns:a16="http://schemas.microsoft.com/office/drawing/2014/main" id="{4B826E50-1A5E-01CE-FB9F-7625922FFECD}"/>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contrast="40000"/>
                      </a14:imgEffect>
                    </a14:imgLayer>
                  </a14:imgProps>
                </a:ext>
              </a:extLst>
            </a:blip>
            <a:srcRect l="14872" r="8446" b="14574"/>
            <a:stretch/>
          </p:blipFill>
          <p:spPr>
            <a:xfrm>
              <a:off x="4942258" y="-352142"/>
              <a:ext cx="1660864" cy="751138"/>
            </a:xfrm>
            <a:prstGeom prst="rect">
              <a:avLst/>
            </a:prstGeom>
          </p:spPr>
        </p:pic>
        <p:sp>
          <p:nvSpPr>
            <p:cNvPr id="10" name="TextBox 9">
              <a:extLst>
                <a:ext uri="{FF2B5EF4-FFF2-40B4-BE49-F238E27FC236}">
                  <a16:creationId xmlns:a16="http://schemas.microsoft.com/office/drawing/2014/main" id="{F232B4F3-AB6F-53C7-EA63-83F622859B15}"/>
                </a:ext>
              </a:extLst>
            </p:cNvPr>
            <p:cNvSpPr txBox="1"/>
            <p:nvPr/>
          </p:nvSpPr>
          <p:spPr>
            <a:xfrm>
              <a:off x="4974386" y="318819"/>
              <a:ext cx="1906083" cy="618035"/>
            </a:xfrm>
            <a:prstGeom prst="rect">
              <a:avLst/>
            </a:prstGeom>
            <a:noFill/>
          </p:spPr>
          <p:txBody>
            <a:bodyPr wrap="square" rtlCol="0">
              <a:spAutoFit/>
            </a:bodyPr>
            <a:lstStyle/>
            <a:p>
              <a:r>
                <a:rPr lang="en-IN" sz="3600" b="1" dirty="0">
                  <a:solidFill>
                    <a:srgbClr val="163B84"/>
                  </a:solidFill>
                  <a:latin typeface="Candara" panose="020E0502030303020204" pitchFamily="34" charset="0"/>
                  <a:cs typeface="Arial" panose="020B0604020202020204" pitchFamily="34" charset="0"/>
                </a:rPr>
                <a:t>CONCLAVE</a:t>
              </a:r>
              <a:endParaRPr lang="en-IN" sz="4000" b="1" dirty="0">
                <a:solidFill>
                  <a:srgbClr val="163B84"/>
                </a:solidFill>
                <a:latin typeface="Candara" panose="020E0502030303020204" pitchFamily="34" charset="0"/>
                <a:cs typeface="Arial" panose="020B0604020202020204" pitchFamily="34" charset="0"/>
              </a:endParaRPr>
            </a:p>
          </p:txBody>
        </p:sp>
      </p:grpSp>
      <p:sp>
        <p:nvSpPr>
          <p:cNvPr id="7" name="Rectangle 6">
            <a:extLst>
              <a:ext uri="{FF2B5EF4-FFF2-40B4-BE49-F238E27FC236}">
                <a16:creationId xmlns:a16="http://schemas.microsoft.com/office/drawing/2014/main" id="{7B2B4C6D-E4BA-2603-AFD9-97C07270B4FA}"/>
              </a:ext>
            </a:extLst>
          </p:cNvPr>
          <p:cNvSpPr/>
          <p:nvPr/>
        </p:nvSpPr>
        <p:spPr>
          <a:xfrm>
            <a:off x="-1" y="1626230"/>
            <a:ext cx="9143999" cy="961164"/>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4800" b="1" dirty="0">
                <a:solidFill>
                  <a:schemeClr val="bg1"/>
                </a:solidFill>
                <a:latin typeface="Arial" panose="020B0604020202020204" pitchFamily="34" charset="0"/>
                <a:cs typeface="Arial" panose="020B0604020202020204" pitchFamily="34" charset="0"/>
              </a:rPr>
              <a:t>Title of </a:t>
            </a:r>
            <a:r>
              <a:rPr lang="en-IN" sz="4800" b="1">
                <a:solidFill>
                  <a:schemeClr val="bg1"/>
                </a:solidFill>
                <a:latin typeface="Arial" panose="020B0604020202020204" pitchFamily="34" charset="0"/>
                <a:cs typeface="Arial" panose="020B0604020202020204" pitchFamily="34" charset="0"/>
              </a:rPr>
              <a:t>the Technical Talk</a:t>
            </a:r>
            <a:endParaRPr lang="en-IN" sz="4800" b="1" dirty="0">
              <a:solidFill>
                <a:schemeClr val="bg1"/>
              </a:solidFill>
              <a:latin typeface="Arial" panose="020B060402020202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F477D109-21D3-B4F4-19C5-4064367CF716}"/>
              </a:ext>
            </a:extLst>
          </p:cNvPr>
          <p:cNvPicPr>
            <a:picLocks noChangeAspect="1"/>
          </p:cNvPicPr>
          <p:nvPr/>
        </p:nvPicPr>
        <p:blipFill>
          <a:blip r:embed="rId4"/>
          <a:stretch>
            <a:fillRect/>
          </a:stretch>
        </p:blipFill>
        <p:spPr>
          <a:xfrm>
            <a:off x="54864" y="42200"/>
            <a:ext cx="1259655" cy="1327587"/>
          </a:xfrm>
          <a:prstGeom prst="rect">
            <a:avLst/>
          </a:prstGeom>
        </p:spPr>
      </p:pic>
      <p:pic>
        <p:nvPicPr>
          <p:cNvPr id="12" name="Picture 11">
            <a:extLst>
              <a:ext uri="{FF2B5EF4-FFF2-40B4-BE49-F238E27FC236}">
                <a16:creationId xmlns:a16="http://schemas.microsoft.com/office/drawing/2014/main" id="{B678B364-63F6-9386-14B7-6918103B57E7}"/>
              </a:ext>
            </a:extLst>
          </p:cNvPr>
          <p:cNvPicPr>
            <a:picLocks noChangeAspect="1"/>
          </p:cNvPicPr>
          <p:nvPr/>
        </p:nvPicPr>
        <p:blipFill rotWithShape="1">
          <a:blip r:embed="rId5"/>
          <a:srcRect l="22120" r="23390"/>
          <a:stretch/>
        </p:blipFill>
        <p:spPr>
          <a:xfrm>
            <a:off x="1314519" y="88249"/>
            <a:ext cx="1363174" cy="1359798"/>
          </a:xfrm>
          <a:prstGeom prst="rect">
            <a:avLst/>
          </a:prstGeom>
        </p:spPr>
      </p:pic>
    </p:spTree>
    <p:extLst>
      <p:ext uri="{BB962C8B-B14F-4D97-AF65-F5344CB8AC3E}">
        <p14:creationId xmlns:p14="http://schemas.microsoft.com/office/powerpoint/2010/main" val="324162689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54</TotalTime>
  <Words>166</Words>
  <Application>Microsoft Office PowerPoint</Application>
  <PresentationFormat>On-screen Show (4:3)</PresentationFormat>
  <Paragraphs>26</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Aptos Narrow</vt:lpstr>
      <vt:lpstr>Arial</vt:lpstr>
      <vt:lpstr>Arial Narrow</vt:lpstr>
      <vt:lpstr>Bookman Old Style</vt:lpstr>
      <vt:lpstr>Calibri</vt:lpstr>
      <vt:lpstr>Calibri Light</vt:lpstr>
      <vt:lpstr>Candara</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Sudip Das</dc:creator>
  <cp:lastModifiedBy>Anirban Roy</cp:lastModifiedBy>
  <cp:revision>11</cp:revision>
  <dcterms:created xsi:type="dcterms:W3CDTF">2026-02-28T05:52:47Z</dcterms:created>
  <dcterms:modified xsi:type="dcterms:W3CDTF">2026-03-02T05:11:59Z</dcterms:modified>
</cp:coreProperties>
</file>