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A3E7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666"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28-02-2026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153187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28-02-2026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30163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28-02-2026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904355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28-02-2026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390723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609FC-B70B-43C7-A7E4-6E26DEB4C05E}" type="datetimeFigureOut">
              <a:rPr lang="en-IN" smtClean="0"/>
              <a:t>28-02-2026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142276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609FC-B70B-43C7-A7E4-6E26DEB4C05E}" type="datetimeFigureOut">
              <a:rPr lang="en-IN" smtClean="0"/>
              <a:t>28-02-2026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31892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609FC-B70B-43C7-A7E4-6E26DEB4C05E}" type="datetimeFigureOut">
              <a:rPr lang="en-IN" smtClean="0"/>
              <a:t>28-02-2026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482573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609FC-B70B-43C7-A7E4-6E26DEB4C05E}" type="datetimeFigureOut">
              <a:rPr lang="en-IN" smtClean="0"/>
              <a:t>28-02-2026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90815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609FC-B70B-43C7-A7E4-6E26DEB4C05E}" type="datetimeFigureOut">
              <a:rPr lang="en-IN" smtClean="0"/>
              <a:t>28-02-2026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358853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5609FC-B70B-43C7-A7E4-6E26DEB4C05E}" type="datetimeFigureOut">
              <a:rPr lang="en-IN" smtClean="0"/>
              <a:t>28-02-2026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428770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5609FC-B70B-43C7-A7E4-6E26DEB4C05E}" type="datetimeFigureOut">
              <a:rPr lang="en-IN" smtClean="0"/>
              <a:t>28-02-2026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1222140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609FC-B70B-43C7-A7E4-6E26DEB4C05E}" type="datetimeFigureOut">
              <a:rPr lang="en-IN" smtClean="0"/>
              <a:t>28-02-2026</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34E0D-7A2A-4CD7-ACB8-5FF58554C1AD}" type="slidenum">
              <a:rPr lang="en-IN" smtClean="0"/>
              <a:t>‹#›</a:t>
            </a:fld>
            <a:endParaRPr lang="en-IN"/>
          </a:p>
        </p:txBody>
      </p:sp>
    </p:spTree>
    <p:extLst>
      <p:ext uri="{BB962C8B-B14F-4D97-AF65-F5344CB8AC3E}">
        <p14:creationId xmlns:p14="http://schemas.microsoft.com/office/powerpoint/2010/main" val="3455641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E6402E-9FCE-5ADB-BD0B-0F31B250FE72}"/>
              </a:ext>
            </a:extLst>
          </p:cNvPr>
          <p:cNvSpPr/>
          <p:nvPr/>
        </p:nvSpPr>
        <p:spPr>
          <a:xfrm>
            <a:off x="-4" y="1679985"/>
            <a:ext cx="9144004" cy="2439955"/>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3" name="TextBox 2">
            <a:extLst>
              <a:ext uri="{FF2B5EF4-FFF2-40B4-BE49-F238E27FC236}">
                <a16:creationId xmlns:a16="http://schemas.microsoft.com/office/drawing/2014/main" id="{29BD857C-CDCB-260E-9EEA-CE2DB350C398}"/>
              </a:ext>
            </a:extLst>
          </p:cNvPr>
          <p:cNvSpPr txBox="1"/>
          <p:nvPr/>
        </p:nvSpPr>
        <p:spPr>
          <a:xfrm>
            <a:off x="0" y="876892"/>
            <a:ext cx="9144000" cy="400110"/>
          </a:xfrm>
          <a:prstGeom prst="rect">
            <a:avLst/>
          </a:prstGeom>
          <a:noFill/>
        </p:spPr>
        <p:txBody>
          <a:bodyPr wrap="square" rtlCol="0">
            <a:spAutoFit/>
          </a:bodyPr>
          <a:lstStyle/>
          <a:p>
            <a:pPr algn="ctr"/>
            <a:r>
              <a:rPr lang="en-IN" sz="2000" b="1" dirty="0">
                <a:latin typeface="Arial Narrow" panose="020B0606020202030204" pitchFamily="34" charset="0"/>
                <a:cs typeface="Arial" panose="020B0604020202020204" pitchFamily="34" charset="0"/>
              </a:rPr>
              <a:t>SPARC Project Title:</a:t>
            </a:r>
          </a:p>
        </p:txBody>
      </p:sp>
      <p:sp>
        <p:nvSpPr>
          <p:cNvPr id="4" name="TextBox 3">
            <a:extLst>
              <a:ext uri="{FF2B5EF4-FFF2-40B4-BE49-F238E27FC236}">
                <a16:creationId xmlns:a16="http://schemas.microsoft.com/office/drawing/2014/main" id="{BE738692-D83C-36EC-0C4D-20246090A184}"/>
              </a:ext>
            </a:extLst>
          </p:cNvPr>
          <p:cNvSpPr txBox="1"/>
          <p:nvPr/>
        </p:nvSpPr>
        <p:spPr>
          <a:xfrm>
            <a:off x="-4" y="3429000"/>
            <a:ext cx="9144000" cy="523220"/>
          </a:xfrm>
          <a:prstGeom prst="rect">
            <a:avLst/>
          </a:prstGeom>
          <a:noFill/>
        </p:spPr>
        <p:txBody>
          <a:bodyPr wrap="square" rtlCol="0">
            <a:spAutoFit/>
          </a:bodyPr>
          <a:lstStyle/>
          <a:p>
            <a:pPr algn="ctr"/>
            <a:r>
              <a:rPr lang="en-IN" sz="1400" b="1" u="sng" dirty="0">
                <a:solidFill>
                  <a:schemeClr val="bg1"/>
                </a:solidFill>
                <a:latin typeface="Arial" panose="020B0604020202020204" pitchFamily="34" charset="0"/>
                <a:cs typeface="Arial" panose="020B0604020202020204" pitchFamily="34" charset="0"/>
              </a:rPr>
              <a:t>First </a:t>
            </a:r>
            <a:r>
              <a:rPr lang="en-IN" sz="1400" b="1" i="1" u="sng" dirty="0" err="1">
                <a:solidFill>
                  <a:schemeClr val="bg1"/>
                </a:solidFill>
                <a:latin typeface="Arial" panose="020B0604020202020204" pitchFamily="34" charset="0"/>
                <a:cs typeface="Arial" panose="020B0604020202020204" pitchFamily="34" charset="0"/>
              </a:rPr>
              <a:t>AUTHOR</a:t>
            </a:r>
            <a:r>
              <a:rPr lang="en-IN" sz="1400" b="1" i="1" baseline="30000" dirty="0" err="1">
                <a:solidFill>
                  <a:schemeClr val="bg1"/>
                </a:solidFill>
                <a:latin typeface="Arial" panose="020B0604020202020204" pitchFamily="34" charset="0"/>
                <a:cs typeface="Arial" panose="020B0604020202020204" pitchFamily="34" charset="0"/>
              </a:rPr>
              <a:t>a</a:t>
            </a:r>
            <a:r>
              <a:rPr lang="en-IN" sz="1400" b="1" dirty="0">
                <a:solidFill>
                  <a:schemeClr val="bg1"/>
                </a:solidFill>
                <a:latin typeface="Arial" panose="020B0604020202020204" pitchFamily="34" charset="0"/>
                <a:cs typeface="Arial" panose="020B0604020202020204" pitchFamily="34" charset="0"/>
              </a:rPr>
              <a:t>, Second </a:t>
            </a:r>
            <a:r>
              <a:rPr lang="en-IN" sz="1400" b="1" i="1" dirty="0" err="1">
                <a:solidFill>
                  <a:schemeClr val="bg1"/>
                </a:solidFill>
                <a:latin typeface="Arial" panose="020B0604020202020204" pitchFamily="34" charset="0"/>
                <a:cs typeface="Arial" panose="020B0604020202020204" pitchFamily="34" charset="0"/>
              </a:rPr>
              <a:t>AUTHOR</a:t>
            </a:r>
            <a:r>
              <a:rPr lang="en-IN" sz="1400" b="1" i="1" baseline="30000" dirty="0" err="1">
                <a:solidFill>
                  <a:schemeClr val="bg1"/>
                </a:solidFill>
                <a:latin typeface="Arial" panose="020B0604020202020204" pitchFamily="34" charset="0"/>
                <a:cs typeface="Arial" panose="020B0604020202020204" pitchFamily="34" charset="0"/>
              </a:rPr>
              <a:t>b</a:t>
            </a:r>
            <a:r>
              <a:rPr lang="en-IN" sz="1400" b="1" dirty="0">
                <a:solidFill>
                  <a:schemeClr val="bg1"/>
                </a:solidFill>
                <a:latin typeface="Arial" panose="020B0604020202020204" pitchFamily="34" charset="0"/>
                <a:cs typeface="Arial" panose="020B0604020202020204" pitchFamily="34" charset="0"/>
              </a:rPr>
              <a:t>, and Last </a:t>
            </a:r>
            <a:r>
              <a:rPr lang="en-IN" sz="1400" b="1" i="1" dirty="0" err="1">
                <a:solidFill>
                  <a:schemeClr val="bg1"/>
                </a:solidFill>
                <a:latin typeface="Arial" panose="020B0604020202020204" pitchFamily="34" charset="0"/>
                <a:cs typeface="Arial" panose="020B0604020202020204" pitchFamily="34" charset="0"/>
              </a:rPr>
              <a:t>AUTHOR</a:t>
            </a:r>
            <a:r>
              <a:rPr lang="en-IN" sz="1400" b="1" i="1" baseline="30000" dirty="0" err="1">
                <a:solidFill>
                  <a:schemeClr val="bg1"/>
                </a:solidFill>
                <a:latin typeface="Arial" panose="020B0604020202020204" pitchFamily="34" charset="0"/>
                <a:cs typeface="Arial" panose="020B0604020202020204" pitchFamily="34" charset="0"/>
              </a:rPr>
              <a:t>c</a:t>
            </a:r>
            <a:r>
              <a:rPr lang="en-IN" sz="1400" b="1" i="1" dirty="0">
                <a:solidFill>
                  <a:schemeClr val="bg1"/>
                </a:solidFill>
                <a:latin typeface="Arial" panose="020B0604020202020204" pitchFamily="34" charset="0"/>
                <a:cs typeface="Arial" panose="020B0604020202020204" pitchFamily="34" charset="0"/>
              </a:rPr>
              <a:t>*</a:t>
            </a:r>
            <a:r>
              <a:rPr lang="en-IN" sz="1400" b="1" i="1" baseline="30000" dirty="0">
                <a:solidFill>
                  <a:schemeClr val="bg1"/>
                </a:solidFill>
                <a:latin typeface="Arial" panose="020B0604020202020204" pitchFamily="34" charset="0"/>
                <a:cs typeface="Arial" panose="020B0604020202020204" pitchFamily="34" charset="0"/>
              </a:rPr>
              <a:t> </a:t>
            </a:r>
            <a:br>
              <a:rPr lang="en-IN" sz="1400" b="1" i="1" baseline="30000" dirty="0">
                <a:solidFill>
                  <a:schemeClr val="bg1"/>
                </a:solidFill>
                <a:latin typeface="Arial" panose="020B0604020202020204" pitchFamily="34" charset="0"/>
                <a:cs typeface="Arial" panose="020B0604020202020204" pitchFamily="34" charset="0"/>
              </a:rPr>
            </a:br>
            <a:r>
              <a:rPr lang="en-IN" sz="1400" dirty="0">
                <a:solidFill>
                  <a:schemeClr val="bg1"/>
                </a:solidFill>
                <a:latin typeface="Arial" panose="020B0604020202020204" pitchFamily="34" charset="0"/>
                <a:cs typeface="Arial" panose="020B0604020202020204" pitchFamily="34" charset="0"/>
              </a:rPr>
              <a:t>(underline the presenter name)</a:t>
            </a:r>
            <a:endParaRPr lang="en-IN" sz="1400" baseline="300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91A9237-7EC2-5DA0-50C5-5C93A5DC77B8}"/>
              </a:ext>
            </a:extLst>
          </p:cNvPr>
          <p:cNvSpPr txBox="1"/>
          <p:nvPr/>
        </p:nvSpPr>
        <p:spPr>
          <a:xfrm>
            <a:off x="-4" y="4094481"/>
            <a:ext cx="9143999" cy="1569660"/>
          </a:xfrm>
          <a:prstGeom prst="rect">
            <a:avLst/>
          </a:prstGeom>
          <a:solidFill>
            <a:schemeClr val="accent2">
              <a:lumMod val="20000"/>
              <a:lumOff val="80000"/>
            </a:schemeClr>
          </a:solidFill>
        </p:spPr>
        <p:txBody>
          <a:bodyPr wrap="square" rtlCol="0">
            <a:spAutoFit/>
          </a:bodyPr>
          <a:lstStyle/>
          <a:p>
            <a:pPr algn="ctr"/>
            <a:r>
              <a:rPr lang="en-IN" sz="1600" i="1" baseline="30000" dirty="0" err="1">
                <a:latin typeface="Arial" panose="020B0604020202020204" pitchFamily="34" charset="0"/>
                <a:cs typeface="Arial" panose="020B0604020202020204" pitchFamily="34" charset="0"/>
              </a:rPr>
              <a:t>a</a:t>
            </a:r>
            <a:r>
              <a:rPr lang="en-IN" sz="1600" dirty="0" err="1">
                <a:latin typeface="Arial" panose="020B0604020202020204" pitchFamily="34" charset="0"/>
                <a:cs typeface="Arial" panose="020B0604020202020204" pitchFamily="34" charset="0"/>
              </a:rPr>
              <a:t>Author</a:t>
            </a:r>
            <a:r>
              <a:rPr lang="en-IN" sz="1600" dirty="0">
                <a:latin typeface="Arial" panose="020B0604020202020204" pitchFamily="34" charset="0"/>
                <a:cs typeface="Arial" panose="020B0604020202020204" pitchFamily="34" charset="0"/>
              </a:rPr>
              <a:t> 1 affiliation (Format – Department, Institute, City, Country, Zip/Pin)</a:t>
            </a:r>
          </a:p>
          <a:p>
            <a:pPr algn="ctr"/>
            <a:r>
              <a:rPr lang="en-IN" sz="1600" i="1" baseline="30000" dirty="0" err="1">
                <a:latin typeface="Arial" panose="020B0604020202020204" pitchFamily="34" charset="0"/>
                <a:cs typeface="Arial" panose="020B0604020202020204" pitchFamily="34" charset="0"/>
              </a:rPr>
              <a:t>b</a:t>
            </a:r>
            <a:r>
              <a:rPr lang="en-IN" sz="1600" dirty="0" err="1">
                <a:latin typeface="Arial" panose="020B0604020202020204" pitchFamily="34" charset="0"/>
                <a:cs typeface="Arial" panose="020B0604020202020204" pitchFamily="34" charset="0"/>
              </a:rPr>
              <a:t>Author</a:t>
            </a:r>
            <a:r>
              <a:rPr lang="en-IN" sz="1600" dirty="0">
                <a:latin typeface="Arial" panose="020B0604020202020204" pitchFamily="34" charset="0"/>
                <a:cs typeface="Arial" panose="020B0604020202020204" pitchFamily="34" charset="0"/>
              </a:rPr>
              <a:t> 1 affiliation</a:t>
            </a:r>
          </a:p>
          <a:p>
            <a:pPr algn="ctr"/>
            <a:r>
              <a:rPr lang="en-IN" sz="1600" dirty="0">
                <a:latin typeface="Arial" panose="020B0604020202020204" pitchFamily="34" charset="0"/>
                <a:cs typeface="Arial" panose="020B0604020202020204" pitchFamily="34" charset="0"/>
              </a:rPr>
              <a:t>.</a:t>
            </a:r>
          </a:p>
          <a:p>
            <a:pPr algn="ctr"/>
            <a:r>
              <a:rPr lang="en-IN" sz="1600" dirty="0">
                <a:latin typeface="Arial" panose="020B0604020202020204" pitchFamily="34" charset="0"/>
                <a:cs typeface="Arial" panose="020B0604020202020204" pitchFamily="34" charset="0"/>
              </a:rPr>
              <a:t>.</a:t>
            </a:r>
          </a:p>
          <a:p>
            <a:pPr algn="ctr"/>
            <a:r>
              <a:rPr lang="en-IN" sz="1600" i="1" baseline="30000" dirty="0" err="1">
                <a:latin typeface="Arial" panose="020B0604020202020204" pitchFamily="34" charset="0"/>
                <a:cs typeface="Arial" panose="020B0604020202020204" pitchFamily="34" charset="0"/>
              </a:rPr>
              <a:t>c</a:t>
            </a:r>
            <a:r>
              <a:rPr lang="en-IN" sz="1600" dirty="0" err="1">
                <a:latin typeface="Arial" panose="020B0604020202020204" pitchFamily="34" charset="0"/>
                <a:cs typeface="Arial" panose="020B0604020202020204" pitchFamily="34" charset="0"/>
              </a:rPr>
              <a:t>Last</a:t>
            </a:r>
            <a:r>
              <a:rPr lang="en-IN" sz="1600" dirty="0">
                <a:latin typeface="Arial" panose="020B0604020202020204" pitchFamily="34" charset="0"/>
                <a:cs typeface="Arial" panose="020B0604020202020204" pitchFamily="34" charset="0"/>
              </a:rPr>
              <a:t> Author 1 affiliation </a:t>
            </a:r>
          </a:p>
          <a:p>
            <a:pPr algn="ctr"/>
            <a:r>
              <a:rPr lang="en-IN" sz="1400" dirty="0">
                <a:latin typeface="Arial" panose="020B0604020202020204" pitchFamily="34" charset="0"/>
                <a:cs typeface="Arial" panose="020B0604020202020204" pitchFamily="34" charset="0"/>
              </a:rPr>
              <a:t>*Corresponding Author E-mail: </a:t>
            </a:r>
            <a:r>
              <a:rPr lang="en-IN" sz="1400" u="sng" dirty="0" err="1">
                <a:solidFill>
                  <a:srgbClr val="0000FF"/>
                </a:solidFill>
                <a:latin typeface="Arial" panose="020B0604020202020204" pitchFamily="34" charset="0"/>
                <a:cs typeface="Arial" panose="020B0604020202020204" pitchFamily="34" charset="0"/>
              </a:rPr>
              <a:t>xyz@abc.ijk</a:t>
            </a:r>
            <a:r>
              <a:rPr lang="en-IN" sz="1400" dirty="0">
                <a:solidFill>
                  <a:srgbClr val="0000FF"/>
                </a:solidFill>
                <a:latin typeface="Arial" panose="020B0604020202020204" pitchFamily="34" charset="0"/>
                <a:cs typeface="Arial" panose="020B0604020202020204" pitchFamily="34" charset="0"/>
              </a:rPr>
              <a:t> </a:t>
            </a:r>
            <a:endParaRPr lang="en-IN" sz="1400" i="1" baseline="30000" dirty="0">
              <a:solidFill>
                <a:srgbClr val="0000FF"/>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CC23064-4E75-D331-BA77-C8107BE6912E}"/>
              </a:ext>
            </a:extLst>
          </p:cNvPr>
          <p:cNvSpPr txBox="1"/>
          <p:nvPr/>
        </p:nvSpPr>
        <p:spPr>
          <a:xfrm>
            <a:off x="-1" y="1885003"/>
            <a:ext cx="9143997" cy="646331"/>
          </a:xfrm>
          <a:prstGeom prst="rect">
            <a:avLst/>
          </a:prstGeom>
          <a:noFill/>
        </p:spPr>
        <p:txBody>
          <a:bodyPr wrap="square" rtlCol="0">
            <a:spAutoFit/>
          </a:bodyPr>
          <a:lstStyle/>
          <a:p>
            <a:pPr algn="ctr"/>
            <a:r>
              <a:rPr lang="en-IN" sz="3600" b="1" dirty="0">
                <a:solidFill>
                  <a:schemeClr val="bg1"/>
                </a:solidFill>
                <a:latin typeface="Arial Narrow" panose="020B0606020202030204" pitchFamily="34" charset="0"/>
                <a:cs typeface="Arial" panose="020B0604020202020204" pitchFamily="34" charset="0"/>
              </a:rPr>
              <a:t>Title of the Flash Talk</a:t>
            </a:r>
          </a:p>
        </p:txBody>
      </p:sp>
      <p:sp>
        <p:nvSpPr>
          <p:cNvPr id="7" name="TextBox 6">
            <a:extLst>
              <a:ext uri="{FF2B5EF4-FFF2-40B4-BE49-F238E27FC236}">
                <a16:creationId xmlns:a16="http://schemas.microsoft.com/office/drawing/2014/main" id="{F285CC7D-0AB7-61B5-FFA1-5636A24A48E6}"/>
              </a:ext>
            </a:extLst>
          </p:cNvPr>
          <p:cNvSpPr txBox="1"/>
          <p:nvPr/>
        </p:nvSpPr>
        <p:spPr>
          <a:xfrm>
            <a:off x="0" y="612659"/>
            <a:ext cx="9144000" cy="338554"/>
          </a:xfrm>
          <a:prstGeom prst="rect">
            <a:avLst/>
          </a:prstGeom>
          <a:noFill/>
        </p:spPr>
        <p:txBody>
          <a:bodyPr wrap="square" rtlCol="0">
            <a:spAutoFit/>
          </a:bodyPr>
          <a:lstStyle/>
          <a:p>
            <a:pPr algn="ctr"/>
            <a:r>
              <a:rPr lang="en-IN" sz="1600" b="1" dirty="0">
                <a:solidFill>
                  <a:srgbClr val="0000FF"/>
                </a:solidFill>
                <a:latin typeface="Arial Narrow" panose="020B0606020202030204" pitchFamily="34" charset="0"/>
                <a:cs typeface="Arial" panose="020B0604020202020204" pitchFamily="34" charset="0"/>
              </a:rPr>
              <a:t>SPARC Project No. </a:t>
            </a:r>
          </a:p>
        </p:txBody>
      </p:sp>
      <p:grpSp>
        <p:nvGrpSpPr>
          <p:cNvPr id="15" name="Group 14">
            <a:extLst>
              <a:ext uri="{FF2B5EF4-FFF2-40B4-BE49-F238E27FC236}">
                <a16:creationId xmlns:a16="http://schemas.microsoft.com/office/drawing/2014/main" id="{45500328-D3AD-7EDC-523B-83C910E8D18D}"/>
              </a:ext>
            </a:extLst>
          </p:cNvPr>
          <p:cNvGrpSpPr/>
          <p:nvPr/>
        </p:nvGrpSpPr>
        <p:grpSpPr>
          <a:xfrm>
            <a:off x="91440" y="58893"/>
            <a:ext cx="1272748" cy="853723"/>
            <a:chOff x="91440" y="58893"/>
            <a:chExt cx="1272748" cy="853723"/>
          </a:xfrm>
        </p:grpSpPr>
        <p:pic>
          <p:nvPicPr>
            <p:cNvPr id="8" name="Picture 7">
              <a:extLst>
                <a:ext uri="{FF2B5EF4-FFF2-40B4-BE49-F238E27FC236}">
                  <a16:creationId xmlns:a16="http://schemas.microsoft.com/office/drawing/2014/main" id="{FEF0AD3A-162D-A61E-CC49-6F6420F1F2EB}"/>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9" name="TextBox 8">
              <a:extLst>
                <a:ext uri="{FF2B5EF4-FFF2-40B4-BE49-F238E27FC236}">
                  <a16:creationId xmlns:a16="http://schemas.microsoft.com/office/drawing/2014/main" id="{B3D28037-BE15-C035-5197-756F40BEE0D8}"/>
                </a:ext>
              </a:extLst>
            </p:cNvPr>
            <p:cNvSpPr txBox="1"/>
            <p:nvPr/>
          </p:nvSpPr>
          <p:spPr>
            <a:xfrm>
              <a:off x="99355" y="543284"/>
              <a:ext cx="1264833" cy="369332"/>
            </a:xfrm>
            <a:prstGeom prst="rect">
              <a:avLst/>
            </a:prstGeom>
            <a:noFill/>
          </p:spPr>
          <p:txBody>
            <a:bodyPr wrap="none" rtlCol="0">
              <a:spAutoFit/>
            </a:bodyPr>
            <a:lstStyle/>
            <a:p>
              <a:r>
                <a:rPr lang="en-IN" b="1" dirty="0">
                  <a:solidFill>
                    <a:srgbClr val="163B84"/>
                  </a:solidFill>
                  <a:latin typeface="Candara" panose="020E0502030303020204" pitchFamily="34" charset="0"/>
                  <a:cs typeface="Arial" panose="020B0604020202020204" pitchFamily="34" charset="0"/>
                </a:rPr>
                <a:t>CONCLAVE</a:t>
              </a:r>
            </a:p>
          </p:txBody>
        </p:sp>
      </p:grpSp>
      <p:sp>
        <p:nvSpPr>
          <p:cNvPr id="10" name="TextBox 9">
            <a:extLst>
              <a:ext uri="{FF2B5EF4-FFF2-40B4-BE49-F238E27FC236}">
                <a16:creationId xmlns:a16="http://schemas.microsoft.com/office/drawing/2014/main" id="{1ECB375F-B8E1-0748-2803-DA110B70EEFA}"/>
              </a:ext>
            </a:extLst>
          </p:cNvPr>
          <p:cNvSpPr txBox="1"/>
          <p:nvPr/>
        </p:nvSpPr>
        <p:spPr>
          <a:xfrm>
            <a:off x="-4" y="151488"/>
            <a:ext cx="9143996" cy="261610"/>
          </a:xfrm>
          <a:prstGeom prst="rect">
            <a:avLst/>
          </a:prstGeom>
          <a:noFill/>
        </p:spPr>
        <p:txBody>
          <a:bodyPr wrap="square" rtlCol="0">
            <a:spAutoFit/>
          </a:bodyPr>
          <a:lstStyle/>
          <a:p>
            <a:pPr algn="ctr"/>
            <a:r>
              <a:rPr lang="en-IN" sz="1100" spc="-150" dirty="0">
                <a:solidFill>
                  <a:srgbClr val="163B84"/>
                </a:solidFill>
                <a:latin typeface="Bookman Old Style" panose="02050604050505020204" pitchFamily="18" charset="0"/>
                <a:cs typeface="Arial" panose="020B0604020202020204" pitchFamily="34" charset="0"/>
              </a:rPr>
              <a:t>IIT Kharagpur Research Park, Kolkata, 8</a:t>
            </a:r>
            <a:r>
              <a:rPr lang="en-IN" sz="1100" spc="-150" baseline="30000" dirty="0">
                <a:solidFill>
                  <a:srgbClr val="163B84"/>
                </a:solidFill>
                <a:latin typeface="Bookman Old Style" panose="02050604050505020204" pitchFamily="18" charset="0"/>
                <a:cs typeface="Arial" panose="020B0604020202020204" pitchFamily="34" charset="0"/>
              </a:rPr>
              <a:t>th</a:t>
            </a:r>
            <a:r>
              <a:rPr lang="en-IN" sz="1100" spc="-150" dirty="0">
                <a:solidFill>
                  <a:srgbClr val="163B84"/>
                </a:solidFill>
                <a:latin typeface="Bookman Old Style" panose="02050604050505020204" pitchFamily="18" charset="0"/>
                <a:cs typeface="Arial" panose="020B0604020202020204" pitchFamily="34" charset="0"/>
              </a:rPr>
              <a:t> and 9</a:t>
            </a:r>
            <a:r>
              <a:rPr lang="en-IN" sz="1100" spc="-150" baseline="30000" dirty="0">
                <a:solidFill>
                  <a:srgbClr val="163B84"/>
                </a:solidFill>
                <a:latin typeface="Bookman Old Style" panose="02050604050505020204" pitchFamily="18" charset="0"/>
                <a:cs typeface="Arial" panose="020B0604020202020204" pitchFamily="34" charset="0"/>
              </a:rPr>
              <a:t>th</a:t>
            </a:r>
            <a:r>
              <a:rPr lang="en-IN" sz="1100" spc="-150" dirty="0">
                <a:solidFill>
                  <a:srgbClr val="163B84"/>
                </a:solidFill>
                <a:latin typeface="Bookman Old Style" panose="02050604050505020204" pitchFamily="18" charset="0"/>
                <a:cs typeface="Arial" panose="020B0604020202020204" pitchFamily="34" charset="0"/>
              </a:rPr>
              <a:t> March, 2026</a:t>
            </a:r>
          </a:p>
        </p:txBody>
      </p:sp>
      <p:pic>
        <p:nvPicPr>
          <p:cNvPr id="11" name="Picture 10">
            <a:extLst>
              <a:ext uri="{FF2B5EF4-FFF2-40B4-BE49-F238E27FC236}">
                <a16:creationId xmlns:a16="http://schemas.microsoft.com/office/drawing/2014/main" id="{3CAE01E1-0E2F-E7BE-A9A9-10F0F12006BE}"/>
              </a:ext>
            </a:extLst>
          </p:cNvPr>
          <p:cNvPicPr>
            <a:picLocks noChangeAspect="1"/>
          </p:cNvPicPr>
          <p:nvPr/>
        </p:nvPicPr>
        <p:blipFill>
          <a:blip r:embed="rId4"/>
          <a:stretch>
            <a:fillRect/>
          </a:stretch>
        </p:blipFill>
        <p:spPr>
          <a:xfrm>
            <a:off x="7813040" y="268918"/>
            <a:ext cx="530993" cy="545221"/>
          </a:xfrm>
          <a:prstGeom prst="rect">
            <a:avLst/>
          </a:prstGeom>
        </p:spPr>
      </p:pic>
      <p:pic>
        <p:nvPicPr>
          <p:cNvPr id="12" name="Picture 11">
            <a:extLst>
              <a:ext uri="{FF2B5EF4-FFF2-40B4-BE49-F238E27FC236}">
                <a16:creationId xmlns:a16="http://schemas.microsoft.com/office/drawing/2014/main" id="{49EA8007-8DAE-32C5-0D3E-C0756FF65508}"/>
              </a:ext>
            </a:extLst>
          </p:cNvPr>
          <p:cNvPicPr>
            <a:picLocks noChangeAspect="1"/>
          </p:cNvPicPr>
          <p:nvPr/>
        </p:nvPicPr>
        <p:blipFill rotWithShape="1">
          <a:blip r:embed="rId5"/>
          <a:srcRect l="22120" r="23390"/>
          <a:stretch/>
        </p:blipFill>
        <p:spPr>
          <a:xfrm>
            <a:off x="8435473" y="249852"/>
            <a:ext cx="617087" cy="615559"/>
          </a:xfrm>
          <a:prstGeom prst="rect">
            <a:avLst/>
          </a:prstGeom>
        </p:spPr>
      </p:pic>
      <p:sp>
        <p:nvSpPr>
          <p:cNvPr id="13" name="Rectangle 12">
            <a:extLst>
              <a:ext uri="{FF2B5EF4-FFF2-40B4-BE49-F238E27FC236}">
                <a16:creationId xmlns:a16="http://schemas.microsoft.com/office/drawing/2014/main" id="{4D8A0284-2B8F-4152-1F22-DA75A427C344}"/>
              </a:ext>
            </a:extLst>
          </p:cNvPr>
          <p:cNvSpPr/>
          <p:nvPr/>
        </p:nvSpPr>
        <p:spPr>
          <a:xfrm>
            <a:off x="3114463" y="5849869"/>
            <a:ext cx="1122264" cy="93061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dirty="0">
                <a:latin typeface="Arial Narrow" panose="020B0606020202030204" pitchFamily="34" charset="0"/>
              </a:rPr>
              <a:t>Insert LOGO 1</a:t>
            </a:r>
            <a:endParaRPr lang="en-IN" dirty="0">
              <a:latin typeface="Arial Narrow" panose="020B0606020202030204" pitchFamily="34" charset="0"/>
            </a:endParaRPr>
          </a:p>
        </p:txBody>
      </p:sp>
      <p:sp>
        <p:nvSpPr>
          <p:cNvPr id="14" name="Rectangle 13">
            <a:extLst>
              <a:ext uri="{FF2B5EF4-FFF2-40B4-BE49-F238E27FC236}">
                <a16:creationId xmlns:a16="http://schemas.microsoft.com/office/drawing/2014/main" id="{A1348F4D-70C6-3196-F42F-E33DC5BF6176}"/>
              </a:ext>
            </a:extLst>
          </p:cNvPr>
          <p:cNvSpPr/>
          <p:nvPr/>
        </p:nvSpPr>
        <p:spPr>
          <a:xfrm>
            <a:off x="4907274" y="5862202"/>
            <a:ext cx="1122264" cy="93061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dirty="0">
                <a:latin typeface="Arial Narrow" panose="020B0606020202030204" pitchFamily="34" charset="0"/>
              </a:rPr>
              <a:t>Insert LOGO 2</a:t>
            </a:r>
            <a:endParaRPr lang="en-IN" dirty="0">
              <a:latin typeface="Arial Narrow" panose="020B0606020202030204" pitchFamily="34" charset="0"/>
            </a:endParaRPr>
          </a:p>
        </p:txBody>
      </p:sp>
    </p:spTree>
    <p:extLst>
      <p:ext uri="{BB962C8B-B14F-4D97-AF65-F5344CB8AC3E}">
        <p14:creationId xmlns:p14="http://schemas.microsoft.com/office/powerpoint/2010/main" val="1759504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76788"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1</a:t>
            </a:r>
            <a:endParaRPr lang="en-IN" sz="1400" dirty="0">
              <a:solidFill>
                <a:srgbClr val="0000FF"/>
              </a:solidFill>
              <a:latin typeface="Aptos Narrow" panose="020B0004020202020204" pitchFamily="34" charset="0"/>
            </a:endParaRPr>
          </a:p>
        </p:txBody>
      </p:sp>
      <p:grpSp>
        <p:nvGrpSpPr>
          <p:cNvPr id="9" name="Group 8">
            <a:extLst>
              <a:ext uri="{FF2B5EF4-FFF2-40B4-BE49-F238E27FC236}">
                <a16:creationId xmlns:a16="http://schemas.microsoft.com/office/drawing/2014/main" id="{0D42FE65-14FD-03AB-75E1-86946AE4F0C8}"/>
              </a:ext>
            </a:extLst>
          </p:cNvPr>
          <p:cNvGrpSpPr/>
          <p:nvPr/>
        </p:nvGrpSpPr>
        <p:grpSpPr>
          <a:xfrm>
            <a:off x="89583" y="0"/>
            <a:ext cx="9054418" cy="749480"/>
            <a:chOff x="89583" y="0"/>
            <a:chExt cx="9054418" cy="749480"/>
          </a:xfrm>
        </p:grpSpPr>
        <p:grpSp>
          <p:nvGrpSpPr>
            <p:cNvPr id="2" name="Group 1">
              <a:extLst>
                <a:ext uri="{FF2B5EF4-FFF2-40B4-BE49-F238E27FC236}">
                  <a16:creationId xmlns:a16="http://schemas.microsoft.com/office/drawing/2014/main" id="{914AC944-5E4B-D23D-70DF-815B8D316A2A}"/>
                </a:ext>
              </a:extLst>
            </p:cNvPr>
            <p:cNvGrpSpPr/>
            <p:nvPr/>
          </p:nvGrpSpPr>
          <p:grpSpPr>
            <a:xfrm>
              <a:off x="89583" y="44686"/>
              <a:ext cx="910808" cy="660107"/>
              <a:chOff x="91440" y="58893"/>
              <a:chExt cx="1267748" cy="914592"/>
            </a:xfrm>
          </p:grpSpPr>
          <p:pic>
            <p:nvPicPr>
              <p:cNvPr id="3" name="Picture 2">
                <a:extLst>
                  <a:ext uri="{FF2B5EF4-FFF2-40B4-BE49-F238E27FC236}">
                    <a16:creationId xmlns:a16="http://schemas.microsoft.com/office/drawing/2014/main" id="{5AF85A1A-3B7D-A114-734A-C8FB8E3DBBE7}"/>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4" name="TextBox 3">
                <a:extLst>
                  <a:ext uri="{FF2B5EF4-FFF2-40B4-BE49-F238E27FC236}">
                    <a16:creationId xmlns:a16="http://schemas.microsoft.com/office/drawing/2014/main" id="{002767AE-93B5-51AF-CA4D-F413BB526E39}"/>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6" name="Rectangle 5">
              <a:extLst>
                <a:ext uri="{FF2B5EF4-FFF2-40B4-BE49-F238E27FC236}">
                  <a16:creationId xmlns:a16="http://schemas.microsoft.com/office/drawing/2014/main" id="{DCCA3A14-76FF-4B24-6827-3A6759DC2386}"/>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8" name="TextBox 7">
              <a:extLst>
                <a:ext uri="{FF2B5EF4-FFF2-40B4-BE49-F238E27FC236}">
                  <a16:creationId xmlns:a16="http://schemas.microsoft.com/office/drawing/2014/main" id="{21D952B0-B9A9-9BCD-5D8A-F552239D5051}"/>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Slide Heading</a:t>
              </a:r>
            </a:p>
          </p:txBody>
        </p:sp>
      </p:grpSp>
    </p:spTree>
    <p:extLst>
      <p:ext uri="{BB962C8B-B14F-4D97-AF65-F5344CB8AC3E}">
        <p14:creationId xmlns:p14="http://schemas.microsoft.com/office/powerpoint/2010/main" val="2779848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65567"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2</a:t>
            </a:r>
            <a:endParaRPr lang="en-IN" sz="1400" dirty="0">
              <a:solidFill>
                <a:srgbClr val="0000FF"/>
              </a:solidFill>
              <a:latin typeface="Aptos Narrow" panose="020B0004020202020204" pitchFamily="34" charset="0"/>
            </a:endParaRPr>
          </a:p>
        </p:txBody>
      </p:sp>
      <p:grpSp>
        <p:nvGrpSpPr>
          <p:cNvPr id="6" name="Group 5">
            <a:extLst>
              <a:ext uri="{FF2B5EF4-FFF2-40B4-BE49-F238E27FC236}">
                <a16:creationId xmlns:a16="http://schemas.microsoft.com/office/drawing/2014/main" id="{7B1F6DEC-4A54-3156-2574-A9B5B6A28E33}"/>
              </a:ext>
            </a:extLst>
          </p:cNvPr>
          <p:cNvGrpSpPr/>
          <p:nvPr/>
        </p:nvGrpSpPr>
        <p:grpSpPr>
          <a:xfrm>
            <a:off x="89583" y="0"/>
            <a:ext cx="9054418" cy="749480"/>
            <a:chOff x="89583" y="0"/>
            <a:chExt cx="9054418" cy="749480"/>
          </a:xfrm>
        </p:grpSpPr>
        <p:grpSp>
          <p:nvGrpSpPr>
            <p:cNvPr id="7" name="Group 6">
              <a:extLst>
                <a:ext uri="{FF2B5EF4-FFF2-40B4-BE49-F238E27FC236}">
                  <a16:creationId xmlns:a16="http://schemas.microsoft.com/office/drawing/2014/main" id="{50937C90-37E5-55B0-BF42-738963221687}"/>
                </a:ext>
              </a:extLst>
            </p:cNvPr>
            <p:cNvGrpSpPr/>
            <p:nvPr/>
          </p:nvGrpSpPr>
          <p:grpSpPr>
            <a:xfrm>
              <a:off x="89583" y="44686"/>
              <a:ext cx="910808" cy="660107"/>
              <a:chOff x="91440" y="58893"/>
              <a:chExt cx="1267748" cy="914592"/>
            </a:xfrm>
          </p:grpSpPr>
          <p:pic>
            <p:nvPicPr>
              <p:cNvPr id="10" name="Picture 9">
                <a:extLst>
                  <a:ext uri="{FF2B5EF4-FFF2-40B4-BE49-F238E27FC236}">
                    <a16:creationId xmlns:a16="http://schemas.microsoft.com/office/drawing/2014/main" id="{D1B65DA1-BE1E-19AF-98E3-AE6B97539EB6}"/>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11" name="TextBox 10">
                <a:extLst>
                  <a:ext uri="{FF2B5EF4-FFF2-40B4-BE49-F238E27FC236}">
                    <a16:creationId xmlns:a16="http://schemas.microsoft.com/office/drawing/2014/main" id="{51672292-5357-4829-4AEB-6851C65A3F13}"/>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8" name="Rectangle 7">
              <a:extLst>
                <a:ext uri="{FF2B5EF4-FFF2-40B4-BE49-F238E27FC236}">
                  <a16:creationId xmlns:a16="http://schemas.microsoft.com/office/drawing/2014/main" id="{A22B953E-A158-BFBE-B4AF-D6CC539F5DEE}"/>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9" name="TextBox 8">
              <a:extLst>
                <a:ext uri="{FF2B5EF4-FFF2-40B4-BE49-F238E27FC236}">
                  <a16:creationId xmlns:a16="http://schemas.microsoft.com/office/drawing/2014/main" id="{AEBF7235-2634-D15A-1880-4F61766D7344}"/>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Slide Heading</a:t>
              </a:r>
            </a:p>
          </p:txBody>
        </p:sp>
      </p:grpSp>
    </p:spTree>
    <p:extLst>
      <p:ext uri="{BB962C8B-B14F-4D97-AF65-F5344CB8AC3E}">
        <p14:creationId xmlns:p14="http://schemas.microsoft.com/office/powerpoint/2010/main" val="334982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65567"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3</a:t>
            </a:r>
            <a:endParaRPr lang="en-IN" sz="1400" dirty="0">
              <a:solidFill>
                <a:srgbClr val="0000FF"/>
              </a:solidFill>
              <a:latin typeface="Aptos Narrow" panose="020B0004020202020204" pitchFamily="34" charset="0"/>
            </a:endParaRPr>
          </a:p>
        </p:txBody>
      </p:sp>
      <p:grpSp>
        <p:nvGrpSpPr>
          <p:cNvPr id="6" name="Group 5">
            <a:extLst>
              <a:ext uri="{FF2B5EF4-FFF2-40B4-BE49-F238E27FC236}">
                <a16:creationId xmlns:a16="http://schemas.microsoft.com/office/drawing/2014/main" id="{198540B9-5C42-EA26-E6B8-37D4FF705705}"/>
              </a:ext>
            </a:extLst>
          </p:cNvPr>
          <p:cNvGrpSpPr/>
          <p:nvPr/>
        </p:nvGrpSpPr>
        <p:grpSpPr>
          <a:xfrm>
            <a:off x="89583" y="0"/>
            <a:ext cx="9054418" cy="749480"/>
            <a:chOff x="89583" y="0"/>
            <a:chExt cx="9054418" cy="749480"/>
          </a:xfrm>
        </p:grpSpPr>
        <p:grpSp>
          <p:nvGrpSpPr>
            <p:cNvPr id="7" name="Group 6">
              <a:extLst>
                <a:ext uri="{FF2B5EF4-FFF2-40B4-BE49-F238E27FC236}">
                  <a16:creationId xmlns:a16="http://schemas.microsoft.com/office/drawing/2014/main" id="{A326CD14-ADF7-F32B-85E4-73A5BD663B32}"/>
                </a:ext>
              </a:extLst>
            </p:cNvPr>
            <p:cNvGrpSpPr/>
            <p:nvPr/>
          </p:nvGrpSpPr>
          <p:grpSpPr>
            <a:xfrm>
              <a:off x="89583" y="44686"/>
              <a:ext cx="910808" cy="660107"/>
              <a:chOff x="91440" y="58893"/>
              <a:chExt cx="1267748" cy="914592"/>
            </a:xfrm>
          </p:grpSpPr>
          <p:pic>
            <p:nvPicPr>
              <p:cNvPr id="10" name="Picture 9">
                <a:extLst>
                  <a:ext uri="{FF2B5EF4-FFF2-40B4-BE49-F238E27FC236}">
                    <a16:creationId xmlns:a16="http://schemas.microsoft.com/office/drawing/2014/main" id="{0CA80D19-A06B-18D4-FAF1-8D894C4E51C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11" name="TextBox 10">
                <a:extLst>
                  <a:ext uri="{FF2B5EF4-FFF2-40B4-BE49-F238E27FC236}">
                    <a16:creationId xmlns:a16="http://schemas.microsoft.com/office/drawing/2014/main" id="{1D7CC97D-6E18-4E1A-04A4-190B1CF68D16}"/>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8" name="Rectangle 7">
              <a:extLst>
                <a:ext uri="{FF2B5EF4-FFF2-40B4-BE49-F238E27FC236}">
                  <a16:creationId xmlns:a16="http://schemas.microsoft.com/office/drawing/2014/main" id="{A8F20EAF-066A-1407-375E-CAA8B219AF3C}"/>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9" name="TextBox 8">
              <a:extLst>
                <a:ext uri="{FF2B5EF4-FFF2-40B4-BE49-F238E27FC236}">
                  <a16:creationId xmlns:a16="http://schemas.microsoft.com/office/drawing/2014/main" id="{B1BC747B-C0CD-6C12-EC6E-3D7DF9174244}"/>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Slide Heading</a:t>
              </a:r>
            </a:p>
          </p:txBody>
        </p:sp>
      </p:grpSp>
    </p:spTree>
    <p:extLst>
      <p:ext uri="{BB962C8B-B14F-4D97-AF65-F5344CB8AC3E}">
        <p14:creationId xmlns:p14="http://schemas.microsoft.com/office/powerpoint/2010/main" val="3662784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5ECB8288-664E-D92F-679B-530B3AF3D45B}"/>
              </a:ext>
            </a:extLst>
          </p:cNvPr>
          <p:cNvSpPr txBox="1"/>
          <p:nvPr/>
        </p:nvSpPr>
        <p:spPr>
          <a:xfrm>
            <a:off x="0" y="2828835"/>
            <a:ext cx="9144000" cy="1200329"/>
          </a:xfrm>
          <a:prstGeom prst="rect">
            <a:avLst/>
          </a:prstGeom>
          <a:noFill/>
        </p:spPr>
        <p:txBody>
          <a:bodyPr wrap="square" rtlCol="0">
            <a:spAutoFit/>
          </a:bodyPr>
          <a:lstStyle/>
          <a:p>
            <a:pPr algn="ctr"/>
            <a:r>
              <a:rPr lang="en-US" dirty="0">
                <a:solidFill>
                  <a:srgbClr val="0000FF"/>
                </a:solidFill>
                <a:latin typeface="Aptos Narrow" panose="020B0004020202020204" pitchFamily="34" charset="0"/>
              </a:rPr>
              <a:t>In this last slide, insert only SPARC-ling photographs resulted from the SPARC collaboration with small captions, it can be pics clicked inside the lab, during some outdoor session, group photo, pics clicked during excursion, pictures with the Indian and the foreign collaborator, etc. Design of the collage is up to your creativity. Please do not forget to delete this textbox.</a:t>
            </a:r>
            <a:endParaRPr lang="en-IN" dirty="0">
              <a:solidFill>
                <a:srgbClr val="0000FF"/>
              </a:solidFill>
              <a:latin typeface="Aptos Narrow" panose="020B0004020202020204" pitchFamily="34" charset="0"/>
            </a:endParaRPr>
          </a:p>
        </p:txBody>
      </p:sp>
    </p:spTree>
    <p:extLst>
      <p:ext uri="{BB962C8B-B14F-4D97-AF65-F5344CB8AC3E}">
        <p14:creationId xmlns:p14="http://schemas.microsoft.com/office/powerpoint/2010/main" val="32416268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30</TotalTime>
  <Words>172</Words>
  <Application>Microsoft Office PowerPoint</Application>
  <PresentationFormat>On-screen Show (4:3)</PresentationFormat>
  <Paragraphs>24</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Aptos Narrow</vt:lpstr>
      <vt:lpstr>Arial</vt:lpstr>
      <vt:lpstr>Arial Narrow</vt:lpstr>
      <vt:lpstr>Bookman Old Style</vt:lpstr>
      <vt:lpstr>Calibri</vt:lpstr>
      <vt:lpstr>Calibri Light</vt:lpstr>
      <vt:lpstr>Candara</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Sudip Das</dc:creator>
  <cp:lastModifiedBy>Sudip Das</cp:lastModifiedBy>
  <cp:revision>4</cp:revision>
  <dcterms:created xsi:type="dcterms:W3CDTF">2026-02-28T05:52:47Z</dcterms:created>
  <dcterms:modified xsi:type="dcterms:W3CDTF">2026-02-28T06:23:39Z</dcterms:modified>
</cp:coreProperties>
</file>